
<file path=[Content_Types].xml><?xml version="1.0" encoding="utf-8"?>
<Types xmlns="http://schemas.openxmlformats.org/package/2006/content-types">
  <Default Extension="bin" ContentType="video/unknown"/>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 id="2147483682" r:id="rId5"/>
  </p:sldMasterIdLst>
  <p:notesMasterIdLst>
    <p:notesMasterId r:id="rId25"/>
  </p:notesMasterIdLst>
  <p:sldIdLst>
    <p:sldId id="256" r:id="rId6"/>
    <p:sldId id="316" r:id="rId7"/>
    <p:sldId id="258" r:id="rId8"/>
    <p:sldId id="259" r:id="rId9"/>
    <p:sldId id="317" r:id="rId10"/>
    <p:sldId id="260" r:id="rId11"/>
    <p:sldId id="312" r:id="rId12"/>
    <p:sldId id="323" r:id="rId13"/>
    <p:sldId id="261" r:id="rId14"/>
    <p:sldId id="262" r:id="rId15"/>
    <p:sldId id="315" r:id="rId16"/>
    <p:sldId id="264" r:id="rId17"/>
    <p:sldId id="319" r:id="rId18"/>
    <p:sldId id="313" r:id="rId19"/>
    <p:sldId id="318" r:id="rId20"/>
    <p:sldId id="314" r:id="rId21"/>
    <p:sldId id="321" r:id="rId22"/>
    <p:sldId id="322" r:id="rId23"/>
    <p:sldId id="320" r:id="rId24"/>
  </p:sldIdLst>
  <p:sldSz cx="9144000" cy="5143500" type="screen16x9"/>
  <p:notesSz cx="6858000" cy="9144000"/>
  <p:embeddedFontLst>
    <p:embeddedFont>
      <p:font typeface="Anaheim" panose="020B0604020202020204" charset="0"/>
      <p:regular r:id="rId26"/>
      <p:bold r:id="rId27"/>
    </p:embeddedFont>
    <p:embeddedFont>
      <p:font typeface="Barlow" panose="00000500000000000000" pitchFamily="2"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Nunito Light" pitchFamily="2" charset="0"/>
      <p:regular r:id="rId36"/>
      <p:italic r:id="rId37"/>
    </p:embeddedFont>
    <p:embeddedFont>
      <p:font typeface="Poppins" panose="00000500000000000000" pitchFamily="2" charset="0"/>
      <p:regular r:id="rId38"/>
      <p:bold r:id="rId39"/>
      <p:italic r:id="rId40"/>
      <p:boldItalic r:id="rId41"/>
    </p:embeddedFont>
    <p:embeddedFont>
      <p:font typeface="Poppins Black" panose="00000A00000000000000" pitchFamily="2" charset="0"/>
      <p:bold r:id="rId42"/>
      <p:boldItalic r:id="rId43"/>
    </p:embeddedFont>
    <p:embeddedFont>
      <p:font typeface="Poppins ExtraBold" panose="00000900000000000000" pitchFamily="2" charset="0"/>
      <p:bold r:id="rId44"/>
      <p:boldItalic r:id="rId45"/>
    </p:embeddedFont>
    <p:embeddedFont>
      <p:font typeface="Raleway"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6C09CDBB-84CC-4753-9C89-5EE19777EB70}">
          <p14:sldIdLst>
            <p14:sldId id="256"/>
            <p14:sldId id="316"/>
            <p14:sldId id="258"/>
            <p14:sldId id="259"/>
            <p14:sldId id="317"/>
            <p14:sldId id="260"/>
            <p14:sldId id="312"/>
            <p14:sldId id="323"/>
            <p14:sldId id="261"/>
            <p14:sldId id="262"/>
            <p14:sldId id="315"/>
            <p14:sldId id="264"/>
            <p14:sldId id="319"/>
            <p14:sldId id="313"/>
            <p14:sldId id="318"/>
            <p14:sldId id="314"/>
            <p14:sldId id="321"/>
            <p14:sldId id="322"/>
            <p14:sldId id="32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4A3CA-A725-473E-A2A9-9895CB2289E0}" v="48" dt="2024-12-19T09:56:03.029"/>
    <p1510:client id="{45BAD852-936C-4DE3-B65C-292D871B8350}" v="1" dt="2024-12-19T09:50:58.940"/>
    <p1510:client id="{4E30E805-9182-4B12-8E38-E8D1D5B7692E}" v="181" dt="2024-12-19T09:27:24.542"/>
    <p1510:client id="{5E39E2DC-9DDE-43B3-9B7B-9517FC58CB09}" v="30" dt="2024-12-19T09:52:56.229"/>
    <p1510:client id="{6411870A-D667-447C-A6DD-BE8D5DF0E1E1}" v="7" dt="2024-12-19T10:04:48.230"/>
    <p1510:client id="{9744CC45-E041-4D5D-945C-F621685DDD2D}" v="77" dt="2024-12-19T00:48:41.614"/>
  </p1510:revLst>
</p1510:revInfo>
</file>

<file path=ppt/tableStyles.xml><?xml version="1.0" encoding="utf-8"?>
<a:tblStyleLst xmlns:a="http://schemas.openxmlformats.org/drawingml/2006/main" def="{36004C5C-F0EB-4831-967C-7B62CAC3F53F}">
  <a:tblStyle styleId="{36004C5C-F0EB-4831-967C-7B62CAC3F5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656819-AFAC-4484-8933-86D416FE339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8" d="100"/>
          <a:sy n="198" d="100"/>
        </p:scale>
        <p:origin x="3174" y="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6.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4.fntdata"/><Relationship Id="rId41" Type="http://schemas.openxmlformats.org/officeDocument/2006/relationships/font" Target="fonts/font16.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Pitarch" userId="f3f82da9-f63c-4152-b68c-95c58857f754" providerId="ADAL" clId="{9744CC45-E041-4D5D-945C-F621685DDD2D}"/>
    <pc:docChg chg="undo custSel addSld delSld modSld modSection">
      <pc:chgData name="Alexandre Pitarch" userId="f3f82da9-f63c-4152-b68c-95c58857f754" providerId="ADAL" clId="{9744CC45-E041-4D5D-945C-F621685DDD2D}" dt="2024-12-19T00:50:43.544" v="579" actId="20577"/>
      <pc:docMkLst>
        <pc:docMk/>
      </pc:docMkLst>
      <pc:sldChg chg="add del">
        <pc:chgData name="Alexandre Pitarch" userId="f3f82da9-f63c-4152-b68c-95c58857f754" providerId="ADAL" clId="{9744CC45-E041-4D5D-945C-F621685DDD2D}" dt="2024-12-16T21:15:20.995" v="68" actId="2696"/>
        <pc:sldMkLst>
          <pc:docMk/>
          <pc:sldMk cId="0" sldId="256"/>
        </pc:sldMkLst>
      </pc:sldChg>
      <pc:sldChg chg="modSp mod">
        <pc:chgData name="Alexandre Pitarch" userId="f3f82da9-f63c-4152-b68c-95c58857f754" providerId="ADAL" clId="{9744CC45-E041-4D5D-945C-F621685DDD2D}" dt="2024-12-18T21:12:23.618" v="369" actId="1076"/>
        <pc:sldMkLst>
          <pc:docMk/>
          <pc:sldMk cId="0" sldId="262"/>
        </pc:sldMkLst>
        <pc:spChg chg="mod">
          <ac:chgData name="Alexandre Pitarch" userId="f3f82da9-f63c-4152-b68c-95c58857f754" providerId="ADAL" clId="{9744CC45-E041-4D5D-945C-F621685DDD2D}" dt="2024-12-18T21:12:23.618" v="369" actId="1076"/>
          <ac:spMkLst>
            <pc:docMk/>
            <pc:sldMk cId="0" sldId="262"/>
            <ac:spMk id="947" creationId="{00000000-0000-0000-0000-000000000000}"/>
          </ac:spMkLst>
        </pc:spChg>
      </pc:sldChg>
      <pc:sldChg chg="addSp delSp modSp mod modAnim">
        <pc:chgData name="Alexandre Pitarch" userId="f3f82da9-f63c-4152-b68c-95c58857f754" providerId="ADAL" clId="{9744CC45-E041-4D5D-945C-F621685DDD2D}" dt="2024-12-19T00:43:58.663" v="392"/>
        <pc:sldMkLst>
          <pc:docMk/>
          <pc:sldMk cId="0" sldId="264"/>
        </pc:sldMkLst>
        <pc:spChg chg="add del mod">
          <ac:chgData name="Alexandre Pitarch" userId="f3f82da9-f63c-4152-b68c-95c58857f754" providerId="ADAL" clId="{9744CC45-E041-4D5D-945C-F621685DDD2D}" dt="2024-12-18T19:34:48.890" v="247" actId="478"/>
          <ac:spMkLst>
            <pc:docMk/>
            <pc:sldMk cId="0" sldId="264"/>
            <ac:spMk id="2" creationId="{B2A1A108-1F41-8E34-06BC-2C84319D4D5F}"/>
          </ac:spMkLst>
        </pc:spChg>
        <pc:spChg chg="add del mod">
          <ac:chgData name="Alexandre Pitarch" userId="f3f82da9-f63c-4152-b68c-95c58857f754" providerId="ADAL" clId="{9744CC45-E041-4D5D-945C-F621685DDD2D}" dt="2024-12-18T19:34:47.008" v="246" actId="478"/>
          <ac:spMkLst>
            <pc:docMk/>
            <pc:sldMk cId="0" sldId="264"/>
            <ac:spMk id="5" creationId="{94BE2CE3-D079-E373-9EE2-B6CBAD6CC4EA}"/>
          </ac:spMkLst>
        </pc:spChg>
        <pc:spChg chg="add mod">
          <ac:chgData name="Alexandre Pitarch" userId="f3f82da9-f63c-4152-b68c-95c58857f754" providerId="ADAL" clId="{9744CC45-E041-4D5D-945C-F621685DDD2D}" dt="2024-12-18T19:51:58.506" v="323" actId="1076"/>
          <ac:spMkLst>
            <pc:docMk/>
            <pc:sldMk cId="0" sldId="264"/>
            <ac:spMk id="6" creationId="{6D1A4D88-0162-502E-7904-DC93B1AB9DA6}"/>
          </ac:spMkLst>
        </pc:spChg>
        <pc:spChg chg="add mod">
          <ac:chgData name="Alexandre Pitarch" userId="f3f82da9-f63c-4152-b68c-95c58857f754" providerId="ADAL" clId="{9744CC45-E041-4D5D-945C-F621685DDD2D}" dt="2024-12-18T19:36:25.023" v="266" actId="1076"/>
          <ac:spMkLst>
            <pc:docMk/>
            <pc:sldMk cId="0" sldId="264"/>
            <ac:spMk id="10" creationId="{93EF0447-CCB9-E966-437C-8BF4A5223C48}"/>
          </ac:spMkLst>
        </pc:spChg>
        <pc:spChg chg="add mod">
          <ac:chgData name="Alexandre Pitarch" userId="f3f82da9-f63c-4152-b68c-95c58857f754" providerId="ADAL" clId="{9744CC45-E041-4D5D-945C-F621685DDD2D}" dt="2024-12-18T19:38:43.757" v="297" actId="20577"/>
          <ac:spMkLst>
            <pc:docMk/>
            <pc:sldMk cId="0" sldId="264"/>
            <ac:spMk id="11" creationId="{A9B95676-81C0-D477-EA59-BDA581652098}"/>
          </ac:spMkLst>
        </pc:spChg>
        <pc:spChg chg="add mod">
          <ac:chgData name="Alexandre Pitarch" userId="f3f82da9-f63c-4152-b68c-95c58857f754" providerId="ADAL" clId="{9744CC45-E041-4D5D-945C-F621685DDD2D}" dt="2024-12-18T19:38:52.873" v="305" actId="20577"/>
          <ac:spMkLst>
            <pc:docMk/>
            <pc:sldMk cId="0" sldId="264"/>
            <ac:spMk id="12" creationId="{E9D1F3EE-CA02-F8B0-8F01-B90BC0D77E81}"/>
          </ac:spMkLst>
        </pc:spChg>
        <pc:spChg chg="add mod">
          <ac:chgData name="Alexandre Pitarch" userId="f3f82da9-f63c-4152-b68c-95c58857f754" providerId="ADAL" clId="{9744CC45-E041-4D5D-945C-F621685DDD2D}" dt="2024-12-18T19:36:40.868" v="272" actId="571"/>
          <ac:spMkLst>
            <pc:docMk/>
            <pc:sldMk cId="0" sldId="264"/>
            <ac:spMk id="13" creationId="{710B9AF2-B328-819B-34D2-FDF933487154}"/>
          </ac:spMkLst>
        </pc:spChg>
        <pc:spChg chg="add del">
          <ac:chgData name="Alexandre Pitarch" userId="f3f82da9-f63c-4152-b68c-95c58857f754" providerId="ADAL" clId="{9744CC45-E041-4D5D-945C-F621685DDD2D}" dt="2024-12-18T19:34:47.008" v="246" actId="478"/>
          <ac:spMkLst>
            <pc:docMk/>
            <pc:sldMk cId="0" sldId="264"/>
            <ac:spMk id="966" creationId="{00000000-0000-0000-0000-000000000000}"/>
          </ac:spMkLst>
        </pc:spChg>
        <pc:spChg chg="mod">
          <ac:chgData name="Alexandre Pitarch" userId="f3f82da9-f63c-4152-b68c-95c58857f754" providerId="ADAL" clId="{9744CC45-E041-4D5D-945C-F621685DDD2D}" dt="2024-12-18T19:34:57.803" v="248" actId="1076"/>
          <ac:spMkLst>
            <pc:docMk/>
            <pc:sldMk cId="0" sldId="264"/>
            <ac:spMk id="970" creationId="{00000000-0000-0000-0000-000000000000}"/>
          </ac:spMkLst>
        </pc:spChg>
        <pc:spChg chg="mod">
          <ac:chgData name="Alexandre Pitarch" userId="f3f82da9-f63c-4152-b68c-95c58857f754" providerId="ADAL" clId="{9744CC45-E041-4D5D-945C-F621685DDD2D}" dt="2024-12-18T19:35:43.876" v="258" actId="1076"/>
          <ac:spMkLst>
            <pc:docMk/>
            <pc:sldMk cId="0" sldId="264"/>
            <ac:spMk id="971" creationId="{00000000-0000-0000-0000-000000000000}"/>
          </ac:spMkLst>
        </pc:spChg>
        <pc:spChg chg="mod">
          <ac:chgData name="Alexandre Pitarch" userId="f3f82da9-f63c-4152-b68c-95c58857f754" providerId="ADAL" clId="{9744CC45-E041-4D5D-945C-F621685DDD2D}" dt="2024-12-18T19:36:32.076" v="267" actId="1076"/>
          <ac:spMkLst>
            <pc:docMk/>
            <pc:sldMk cId="0" sldId="264"/>
            <ac:spMk id="972" creationId="{00000000-0000-0000-0000-000000000000}"/>
          </ac:spMkLst>
        </pc:spChg>
        <pc:spChg chg="mod">
          <ac:chgData name="Alexandre Pitarch" userId="f3f82da9-f63c-4152-b68c-95c58857f754" providerId="ADAL" clId="{9744CC45-E041-4D5D-945C-F621685DDD2D}" dt="2024-12-18T19:34:57.803" v="248" actId="1076"/>
          <ac:spMkLst>
            <pc:docMk/>
            <pc:sldMk cId="0" sldId="264"/>
            <ac:spMk id="973" creationId="{00000000-0000-0000-0000-000000000000}"/>
          </ac:spMkLst>
        </pc:spChg>
        <pc:spChg chg="mod">
          <ac:chgData name="Alexandre Pitarch" userId="f3f82da9-f63c-4152-b68c-95c58857f754" providerId="ADAL" clId="{9744CC45-E041-4D5D-945C-F621685DDD2D}" dt="2024-12-18T19:35:43.876" v="258" actId="1076"/>
          <ac:spMkLst>
            <pc:docMk/>
            <pc:sldMk cId="0" sldId="264"/>
            <ac:spMk id="974" creationId="{00000000-0000-0000-0000-000000000000}"/>
          </ac:spMkLst>
        </pc:spChg>
        <pc:spChg chg="mod">
          <ac:chgData name="Alexandre Pitarch" userId="f3f82da9-f63c-4152-b68c-95c58857f754" providerId="ADAL" clId="{9744CC45-E041-4D5D-945C-F621685DDD2D}" dt="2024-12-18T19:36:07.390" v="262" actId="1076"/>
          <ac:spMkLst>
            <pc:docMk/>
            <pc:sldMk cId="0" sldId="264"/>
            <ac:spMk id="975" creationId="{00000000-0000-0000-0000-000000000000}"/>
          </ac:spMkLst>
        </pc:spChg>
        <pc:picChg chg="mod">
          <ac:chgData name="Alexandre Pitarch" userId="f3f82da9-f63c-4152-b68c-95c58857f754" providerId="ADAL" clId="{9744CC45-E041-4D5D-945C-F621685DDD2D}" dt="2024-12-18T19:34:57.803" v="248" actId="1076"/>
          <ac:picMkLst>
            <pc:docMk/>
            <pc:sldMk cId="0" sldId="264"/>
            <ac:picMk id="3" creationId="{D46BB250-8E15-4219-9166-F3CE2A2643E0}"/>
          </ac:picMkLst>
        </pc:picChg>
        <pc:picChg chg="mod">
          <ac:chgData name="Alexandre Pitarch" userId="f3f82da9-f63c-4152-b68c-95c58857f754" providerId="ADAL" clId="{9744CC45-E041-4D5D-945C-F621685DDD2D}" dt="2024-12-18T19:36:01.520" v="261" actId="1076"/>
          <ac:picMkLst>
            <pc:docMk/>
            <pc:sldMk cId="0" sldId="264"/>
            <ac:picMk id="7" creationId="{7C557442-2039-4A19-A9D0-DDAA8529393C}"/>
          </ac:picMkLst>
        </pc:picChg>
        <pc:picChg chg="add mod">
          <ac:chgData name="Alexandre Pitarch" userId="f3f82da9-f63c-4152-b68c-95c58857f754" providerId="ADAL" clId="{9744CC45-E041-4D5D-945C-F621685DDD2D}" dt="2024-12-18T19:35:11.118" v="252" actId="571"/>
          <ac:picMkLst>
            <pc:docMk/>
            <pc:sldMk cId="0" sldId="264"/>
            <ac:picMk id="8" creationId="{1288EEF8-C8F3-53EF-D4E4-2FD0127F8D2C}"/>
          </ac:picMkLst>
        </pc:picChg>
        <pc:picChg chg="mod">
          <ac:chgData name="Alexandre Pitarch" userId="f3f82da9-f63c-4152-b68c-95c58857f754" providerId="ADAL" clId="{9744CC45-E041-4D5D-945C-F621685DDD2D}" dt="2024-12-18T19:36:12.490" v="263" actId="1076"/>
          <ac:picMkLst>
            <pc:docMk/>
            <pc:sldMk cId="0" sldId="264"/>
            <ac:picMk id="9" creationId="{89B4B5D0-A9AC-4D54-846F-AF220AF032BF}"/>
          </ac:picMkLst>
        </pc:picChg>
        <pc:picChg chg="add mod modCrop">
          <ac:chgData name="Alexandre Pitarch" userId="f3f82da9-f63c-4152-b68c-95c58857f754" providerId="ADAL" clId="{9744CC45-E041-4D5D-945C-F621685DDD2D}" dt="2024-12-18T19:38:39.112" v="290" actId="1076"/>
          <ac:picMkLst>
            <pc:docMk/>
            <pc:sldMk cId="0" sldId="264"/>
            <ac:picMk id="15" creationId="{EB81AA1E-F5D3-120C-762A-A05E8590CC20}"/>
          </ac:picMkLst>
        </pc:picChg>
        <pc:picChg chg="add mod">
          <ac:chgData name="Alexandre Pitarch" userId="f3f82da9-f63c-4152-b68c-95c58857f754" providerId="ADAL" clId="{9744CC45-E041-4D5D-945C-F621685DDD2D}" dt="2024-12-18T19:52:09.360" v="326" actId="1076"/>
          <ac:picMkLst>
            <pc:docMk/>
            <pc:sldMk cId="0" sldId="264"/>
            <ac:picMk id="17" creationId="{E3F01DAC-5070-C10C-38D7-168635070E77}"/>
          </ac:picMkLst>
        </pc:picChg>
      </pc:sldChg>
      <pc:sldChg chg="addSp delSp modSp mod delAnim modAnim">
        <pc:chgData name="Alexandre Pitarch" userId="f3f82da9-f63c-4152-b68c-95c58857f754" providerId="ADAL" clId="{9744CC45-E041-4D5D-945C-F621685DDD2D}" dt="2024-12-19T00:47:15.242" v="404" actId="1076"/>
        <pc:sldMkLst>
          <pc:docMk/>
          <pc:sldMk cId="995154661" sldId="313"/>
        </pc:sldMkLst>
        <pc:spChg chg="mod">
          <ac:chgData name="Alexandre Pitarch" userId="f3f82da9-f63c-4152-b68c-95c58857f754" providerId="ADAL" clId="{9744CC45-E041-4D5D-945C-F621685DDD2D}" dt="2024-12-19T00:47:15.242" v="404" actId="1076"/>
          <ac:spMkLst>
            <pc:docMk/>
            <pc:sldMk cId="995154661" sldId="313"/>
            <ac:spMk id="9" creationId="{DC672D8A-D94E-4A4A-8CB4-06E3D1F542BD}"/>
          </ac:spMkLst>
        </pc:spChg>
        <pc:picChg chg="add del mod">
          <ac:chgData name="Alexandre Pitarch" userId="f3f82da9-f63c-4152-b68c-95c58857f754" providerId="ADAL" clId="{9744CC45-E041-4D5D-945C-F621685DDD2D}" dt="2024-12-19T00:37:52.717" v="373" actId="21"/>
          <ac:picMkLst>
            <pc:docMk/>
            <pc:sldMk cId="995154661" sldId="313"/>
            <ac:picMk id="3" creationId="{AA5E2077-5CAB-A68D-9761-4FB61750BBED}"/>
          </ac:picMkLst>
        </pc:picChg>
      </pc:sldChg>
      <pc:sldChg chg="addSp modSp mod">
        <pc:chgData name="Alexandre Pitarch" userId="f3f82da9-f63c-4152-b68c-95c58857f754" providerId="ADAL" clId="{9744CC45-E041-4D5D-945C-F621685DDD2D}" dt="2024-12-19T00:50:43.544" v="579" actId="20577"/>
        <pc:sldMkLst>
          <pc:docMk/>
          <pc:sldMk cId="859421610" sldId="314"/>
        </pc:sldMkLst>
        <pc:spChg chg="add mod">
          <ac:chgData name="Alexandre Pitarch" userId="f3f82da9-f63c-4152-b68c-95c58857f754" providerId="ADAL" clId="{9744CC45-E041-4D5D-945C-F621685DDD2D}" dt="2024-12-19T00:50:43.544" v="579" actId="20577"/>
          <ac:spMkLst>
            <pc:docMk/>
            <pc:sldMk cId="859421610" sldId="314"/>
            <ac:spMk id="8" creationId="{A924BF77-BF90-0A87-D93B-637D8396CE5D}"/>
          </ac:spMkLst>
        </pc:spChg>
        <pc:spChg chg="mod">
          <ac:chgData name="Alexandre Pitarch" userId="f3f82da9-f63c-4152-b68c-95c58857f754" providerId="ADAL" clId="{9744CC45-E041-4D5D-945C-F621685DDD2D}" dt="2024-12-19T00:47:26.846" v="406" actId="1076"/>
          <ac:spMkLst>
            <pc:docMk/>
            <pc:sldMk cId="859421610" sldId="314"/>
            <ac:spMk id="9" creationId="{75BFC486-A7B2-4FC9-9101-516E77572D76}"/>
          </ac:spMkLst>
        </pc:spChg>
        <pc:spChg chg="add mod">
          <ac:chgData name="Alexandre Pitarch" userId="f3f82da9-f63c-4152-b68c-95c58857f754" providerId="ADAL" clId="{9744CC45-E041-4D5D-945C-F621685DDD2D}" dt="2024-12-19T00:50:38.329" v="575" actId="1076"/>
          <ac:spMkLst>
            <pc:docMk/>
            <pc:sldMk cId="859421610" sldId="314"/>
            <ac:spMk id="10" creationId="{9BC434C6-DAE8-3AE4-C654-C61B43141177}"/>
          </ac:spMkLst>
        </pc:spChg>
      </pc:sldChg>
      <pc:sldChg chg="addSp modSp add mod modAnim">
        <pc:chgData name="Alexandre Pitarch" userId="f3f82da9-f63c-4152-b68c-95c58857f754" providerId="ADAL" clId="{9744CC45-E041-4D5D-945C-F621685DDD2D}" dt="2024-12-16T21:21:20.739" v="242"/>
        <pc:sldMkLst>
          <pc:docMk/>
          <pc:sldMk cId="680125034" sldId="316"/>
        </pc:sldMkLst>
        <pc:spChg chg="add mod">
          <ac:chgData name="Alexandre Pitarch" userId="f3f82da9-f63c-4152-b68c-95c58857f754" providerId="ADAL" clId="{9744CC45-E041-4D5D-945C-F621685DDD2D}" dt="2024-12-16T21:16:57.357" v="157" actId="1076"/>
          <ac:spMkLst>
            <pc:docMk/>
            <pc:sldMk cId="680125034" sldId="316"/>
            <ac:spMk id="2" creationId="{B143731F-1F5D-71D4-7D29-58EDB03FB998}"/>
          </ac:spMkLst>
        </pc:spChg>
        <pc:spChg chg="add mod">
          <ac:chgData name="Alexandre Pitarch" userId="f3f82da9-f63c-4152-b68c-95c58857f754" providerId="ADAL" clId="{9744CC45-E041-4D5D-945C-F621685DDD2D}" dt="2024-12-16T21:17:16.937" v="167" actId="20577"/>
          <ac:spMkLst>
            <pc:docMk/>
            <pc:sldMk cId="680125034" sldId="316"/>
            <ac:spMk id="3" creationId="{34F3A7BE-6724-4C25-447B-E42AF7FEA31D}"/>
          </ac:spMkLst>
        </pc:spChg>
        <pc:spChg chg="add mod">
          <ac:chgData name="Alexandre Pitarch" userId="f3f82da9-f63c-4152-b68c-95c58857f754" providerId="ADAL" clId="{9744CC45-E041-4D5D-945C-F621685DDD2D}" dt="2024-12-16T21:17:19.468" v="168" actId="1076"/>
          <ac:spMkLst>
            <pc:docMk/>
            <pc:sldMk cId="680125034" sldId="316"/>
            <ac:spMk id="4" creationId="{32C7A679-D71C-4E0D-43C0-CC06521A9675}"/>
          </ac:spMkLst>
        </pc:spChg>
        <pc:spChg chg="add mod">
          <ac:chgData name="Alexandre Pitarch" userId="f3f82da9-f63c-4152-b68c-95c58857f754" providerId="ADAL" clId="{9744CC45-E041-4D5D-945C-F621685DDD2D}" dt="2024-12-16T21:17:29.667" v="178" actId="14100"/>
          <ac:spMkLst>
            <pc:docMk/>
            <pc:sldMk cId="680125034" sldId="316"/>
            <ac:spMk id="5" creationId="{3829304F-5B0D-84F6-7339-5A14F8BB5206}"/>
          </ac:spMkLst>
        </pc:spChg>
        <pc:spChg chg="add mod">
          <ac:chgData name="Alexandre Pitarch" userId="f3f82da9-f63c-4152-b68c-95c58857f754" providerId="ADAL" clId="{9744CC45-E041-4D5D-945C-F621685DDD2D}" dt="2024-12-16T21:17:43.615" v="191" actId="20577"/>
          <ac:spMkLst>
            <pc:docMk/>
            <pc:sldMk cId="680125034" sldId="316"/>
            <ac:spMk id="6" creationId="{041C5701-7B66-D4F0-8420-313DC46E9F04}"/>
          </ac:spMkLst>
        </pc:spChg>
        <pc:spChg chg="add mod">
          <ac:chgData name="Alexandre Pitarch" userId="f3f82da9-f63c-4152-b68c-95c58857f754" providerId="ADAL" clId="{9744CC45-E041-4D5D-945C-F621685DDD2D}" dt="2024-12-16T21:17:49.395" v="193" actId="1076"/>
          <ac:spMkLst>
            <pc:docMk/>
            <pc:sldMk cId="680125034" sldId="316"/>
            <ac:spMk id="7" creationId="{ED93445F-9A43-EF68-B6E7-00939DAA1D9C}"/>
          </ac:spMkLst>
        </pc:spChg>
        <pc:spChg chg="add mod">
          <ac:chgData name="Alexandre Pitarch" userId="f3f82da9-f63c-4152-b68c-95c58857f754" providerId="ADAL" clId="{9744CC45-E041-4D5D-945C-F621685DDD2D}" dt="2024-12-16T21:19:06.425" v="211" actId="1076"/>
          <ac:spMkLst>
            <pc:docMk/>
            <pc:sldMk cId="680125034" sldId="316"/>
            <ac:spMk id="8" creationId="{ED745344-428F-5586-F414-E863EF987806}"/>
          </ac:spMkLst>
        </pc:spChg>
        <pc:spChg chg="add mod">
          <ac:chgData name="Alexandre Pitarch" userId="f3f82da9-f63c-4152-b68c-95c58857f754" providerId="ADAL" clId="{9744CC45-E041-4D5D-945C-F621685DDD2D}" dt="2024-12-16T21:18:59.431" v="210" actId="20577"/>
          <ac:spMkLst>
            <pc:docMk/>
            <pc:sldMk cId="680125034" sldId="316"/>
            <ac:spMk id="9" creationId="{D3250A88-A6BC-E82B-C8A2-5A16F210608D}"/>
          </ac:spMkLst>
        </pc:spChg>
        <pc:spChg chg="add mod">
          <ac:chgData name="Alexandre Pitarch" userId="f3f82da9-f63c-4152-b68c-95c58857f754" providerId="ADAL" clId="{9744CC45-E041-4D5D-945C-F621685DDD2D}" dt="2024-12-16T21:19:31.161" v="222" actId="1076"/>
          <ac:spMkLst>
            <pc:docMk/>
            <pc:sldMk cId="680125034" sldId="316"/>
            <ac:spMk id="10" creationId="{A0F44E9F-CA43-0CA0-0563-47ECB0DF8704}"/>
          </ac:spMkLst>
        </pc:spChg>
        <pc:spChg chg="mod">
          <ac:chgData name="Alexandre Pitarch" userId="f3f82da9-f63c-4152-b68c-95c58857f754" providerId="ADAL" clId="{9744CC45-E041-4D5D-945C-F621685DDD2D}" dt="2024-12-16T21:16:02.188" v="123" actId="14100"/>
          <ac:spMkLst>
            <pc:docMk/>
            <pc:sldMk cId="680125034" sldId="316"/>
            <ac:spMk id="758" creationId="{EE701AC6-0152-1E76-3B5E-4164DCD203A3}"/>
          </ac:spMkLst>
        </pc:spChg>
        <pc:spChg chg="mod">
          <ac:chgData name="Alexandre Pitarch" userId="f3f82da9-f63c-4152-b68c-95c58857f754" providerId="ADAL" clId="{9744CC45-E041-4D5D-945C-F621685DDD2D}" dt="2024-12-16T21:15:39.030" v="92" actId="1076"/>
          <ac:spMkLst>
            <pc:docMk/>
            <pc:sldMk cId="680125034" sldId="316"/>
            <ac:spMk id="759" creationId="{E1DA9320-1EFC-B90D-544F-737AC8AF3869}"/>
          </ac:spMkLst>
        </pc:spChg>
      </pc:sldChg>
      <pc:sldChg chg="addSp modSp mod modAnim">
        <pc:chgData name="Alexandre Pitarch" userId="f3f82da9-f63c-4152-b68c-95c58857f754" providerId="ADAL" clId="{9744CC45-E041-4D5D-945C-F621685DDD2D}" dt="2024-12-19T00:40:13.600" v="387" actId="14100"/>
        <pc:sldMkLst>
          <pc:docMk/>
          <pc:sldMk cId="1060731532" sldId="318"/>
        </pc:sldMkLst>
        <pc:picChg chg="add mod">
          <ac:chgData name="Alexandre Pitarch" userId="f3f82da9-f63c-4152-b68c-95c58857f754" providerId="ADAL" clId="{9744CC45-E041-4D5D-945C-F621685DDD2D}" dt="2024-12-19T00:40:13.600" v="387" actId="14100"/>
          <ac:picMkLst>
            <pc:docMk/>
            <pc:sldMk cId="1060731532" sldId="318"/>
            <ac:picMk id="3" creationId="{BF59C768-4080-B9F2-48B4-97FCF974B405}"/>
          </ac:picMkLst>
        </pc:picChg>
      </pc:sldChg>
      <pc:sldChg chg="addSp modSp new del mod">
        <pc:chgData name="Alexandre Pitarch" userId="f3f82da9-f63c-4152-b68c-95c58857f754" providerId="ADAL" clId="{9744CC45-E041-4D5D-945C-F621685DDD2D}" dt="2024-12-19T00:40:20.416" v="388" actId="2696"/>
        <pc:sldMkLst>
          <pc:docMk/>
          <pc:sldMk cId="2626115464" sldId="319"/>
        </pc:sldMkLst>
        <pc:picChg chg="add mod">
          <ac:chgData name="Alexandre Pitarch" userId="f3f82da9-f63c-4152-b68c-95c58857f754" providerId="ADAL" clId="{9744CC45-E041-4D5D-945C-F621685DDD2D}" dt="2024-12-18T20:18:29.938" v="330" actId="1076"/>
          <ac:picMkLst>
            <pc:docMk/>
            <pc:sldMk cId="2626115464" sldId="319"/>
            <ac:picMk id="10" creationId="{9DFCA216-8DC3-151B-D1A4-E19EFF4FDCB6}"/>
          </ac:picMkLst>
        </pc:picChg>
      </pc:sldChg>
      <pc:sldChg chg="addSp delSp modSp add del mod">
        <pc:chgData name="Alexandre Pitarch" userId="f3f82da9-f63c-4152-b68c-95c58857f754" providerId="ADAL" clId="{9744CC45-E041-4D5D-945C-F621685DDD2D}" dt="2024-12-19T00:47:00.992" v="393" actId="47"/>
        <pc:sldMkLst>
          <pc:docMk/>
          <pc:sldMk cId="1932968972" sldId="320"/>
        </pc:sldMkLst>
        <pc:spChg chg="add mod">
          <ac:chgData name="Alexandre Pitarch" userId="f3f82da9-f63c-4152-b68c-95c58857f754" providerId="ADAL" clId="{9744CC45-E041-4D5D-945C-F621685DDD2D}" dt="2024-12-19T00:38:00.532" v="375" actId="478"/>
          <ac:spMkLst>
            <pc:docMk/>
            <pc:sldMk cId="1932968972" sldId="320"/>
            <ac:spMk id="3" creationId="{4311DC89-7D49-5694-5216-36EB2B7C57F0}"/>
          </ac:spMkLst>
        </pc:spChg>
        <pc:spChg chg="del">
          <ac:chgData name="Alexandre Pitarch" userId="f3f82da9-f63c-4152-b68c-95c58857f754" providerId="ADAL" clId="{9744CC45-E041-4D5D-945C-F621685DDD2D}" dt="2024-12-19T00:38:00.532" v="375" actId="478"/>
          <ac:spMkLst>
            <pc:docMk/>
            <pc:sldMk cId="1932968972" sldId="320"/>
            <ac:spMk id="9" creationId="{D3CBAC5F-1440-448F-33DE-2DE5FDD23D0E}"/>
          </ac:spMkLst>
        </pc:spChg>
      </pc:sldChg>
      <pc:sldChg chg="add del">
        <pc:chgData name="Alexandre Pitarch" userId="f3f82da9-f63c-4152-b68c-95c58857f754" providerId="ADAL" clId="{9744CC45-E041-4D5D-945C-F621685DDD2D}" dt="2024-12-19T00:38:03.693" v="377"/>
        <pc:sldMkLst>
          <pc:docMk/>
          <pc:sldMk cId="1773557206" sldId="321"/>
        </pc:sldMkLst>
      </pc:sldChg>
      <pc:sldMasterChg chg="addSldLayout delSldLayout">
        <pc:chgData name="Alexandre Pitarch" userId="f3f82da9-f63c-4152-b68c-95c58857f754" providerId="ADAL" clId="{9744CC45-E041-4D5D-945C-F621685DDD2D}" dt="2024-12-16T21:15:20.995" v="68" actId="2696"/>
        <pc:sldMasterMkLst>
          <pc:docMk/>
          <pc:sldMasterMk cId="0" sldId="2147483681"/>
        </pc:sldMasterMkLst>
        <pc:sldLayoutChg chg="add del">
          <pc:chgData name="Alexandre Pitarch" userId="f3f82da9-f63c-4152-b68c-95c58857f754" providerId="ADAL" clId="{9744CC45-E041-4D5D-945C-F621685DDD2D}" dt="2024-12-16T21:15:20.995" v="68" actId="2696"/>
          <pc:sldLayoutMkLst>
            <pc:docMk/>
            <pc:sldMasterMk cId="0" sldId="2147483681"/>
            <pc:sldLayoutMk cId="0" sldId="2147483648"/>
          </pc:sldLayoutMkLst>
        </pc:sldLayoutChg>
      </pc:sldMasterChg>
    </pc:docChg>
  </pc:docChgLst>
  <pc:docChgLst>
    <pc:chgData name="digaetano" userId="S::kylian.digaetano@divcom.ch::27d40d00-f6f9-4d37-b0a9-84ef36e765a9" providerId="AD" clId="Web-{4E30E805-9182-4B12-8E38-E8D1D5B7692E}"/>
    <pc:docChg chg="delSld modSld modSection">
      <pc:chgData name="digaetano" userId="S::kylian.digaetano@divcom.ch::27d40d00-f6f9-4d37-b0a9-84ef36e765a9" providerId="AD" clId="Web-{4E30E805-9182-4B12-8E38-E8D1D5B7692E}" dt="2024-12-19T09:27:23.823" v="174"/>
      <pc:docMkLst>
        <pc:docMk/>
      </pc:docMkLst>
      <pc:sldChg chg="del">
        <pc:chgData name="digaetano" userId="S::kylian.digaetano@divcom.ch::27d40d00-f6f9-4d37-b0a9-84ef36e765a9" providerId="AD" clId="Web-{4E30E805-9182-4B12-8E38-E8D1D5B7692E}" dt="2024-12-19T09:23:20.381" v="89"/>
        <pc:sldMkLst>
          <pc:docMk/>
          <pc:sldMk cId="0" sldId="265"/>
        </pc:sldMkLst>
      </pc:sldChg>
      <pc:sldChg chg="del">
        <pc:chgData name="digaetano" userId="S::kylian.digaetano@divcom.ch::27d40d00-f6f9-4d37-b0a9-84ef36e765a9" providerId="AD" clId="Web-{4E30E805-9182-4B12-8E38-E8D1D5B7692E}" dt="2024-12-19T09:23:22.428" v="90"/>
        <pc:sldMkLst>
          <pc:docMk/>
          <pc:sldMk cId="0" sldId="266"/>
        </pc:sldMkLst>
      </pc:sldChg>
      <pc:sldChg chg="del">
        <pc:chgData name="digaetano" userId="S::kylian.digaetano@divcom.ch::27d40d00-f6f9-4d37-b0a9-84ef36e765a9" providerId="AD" clId="Web-{4E30E805-9182-4B12-8E38-E8D1D5B7692E}" dt="2024-12-19T09:23:24.068" v="91"/>
        <pc:sldMkLst>
          <pc:docMk/>
          <pc:sldMk cId="0" sldId="267"/>
        </pc:sldMkLst>
      </pc:sldChg>
      <pc:sldChg chg="modSp del">
        <pc:chgData name="digaetano" userId="S::kylian.digaetano@divcom.ch::27d40d00-f6f9-4d37-b0a9-84ef36e765a9" providerId="AD" clId="Web-{4E30E805-9182-4B12-8E38-E8D1D5B7692E}" dt="2024-12-19T09:27:23.823" v="174"/>
        <pc:sldMkLst>
          <pc:docMk/>
          <pc:sldMk cId="0" sldId="268"/>
        </pc:sldMkLst>
        <pc:spChg chg="mod">
          <ac:chgData name="digaetano" userId="S::kylian.digaetano@divcom.ch::27d40d00-f6f9-4d37-b0a9-84ef36e765a9" providerId="AD" clId="Web-{4E30E805-9182-4B12-8E38-E8D1D5B7692E}" dt="2024-12-19T09:23:57.882" v="130" actId="20577"/>
          <ac:spMkLst>
            <pc:docMk/>
            <pc:sldMk cId="0" sldId="268"/>
            <ac:spMk id="1103" creationId="{00000000-0000-0000-0000-000000000000}"/>
          </ac:spMkLst>
        </pc:spChg>
        <pc:spChg chg="mod">
          <ac:chgData name="digaetano" userId="S::kylian.digaetano@divcom.ch::27d40d00-f6f9-4d37-b0a9-84ef36e765a9" providerId="AD" clId="Web-{4E30E805-9182-4B12-8E38-E8D1D5B7692E}" dt="2024-12-19T09:23:40.287" v="97" actId="20577"/>
          <ac:spMkLst>
            <pc:docMk/>
            <pc:sldMk cId="0" sldId="268"/>
            <ac:spMk id="1104" creationId="{00000000-0000-0000-0000-000000000000}"/>
          </ac:spMkLst>
        </pc:spChg>
      </pc:sldChg>
      <pc:sldChg chg="del">
        <pc:chgData name="digaetano" userId="S::kylian.digaetano@divcom.ch::27d40d00-f6f9-4d37-b0a9-84ef36e765a9" providerId="AD" clId="Web-{4E30E805-9182-4B12-8E38-E8D1D5B7692E}" dt="2024-12-19T09:24:02.647" v="131"/>
        <pc:sldMkLst>
          <pc:docMk/>
          <pc:sldMk cId="0" sldId="269"/>
        </pc:sldMkLst>
      </pc:sldChg>
      <pc:sldChg chg="del">
        <pc:chgData name="digaetano" userId="S::kylian.digaetano@divcom.ch::27d40d00-f6f9-4d37-b0a9-84ef36e765a9" providerId="AD" clId="Web-{4E30E805-9182-4B12-8E38-E8D1D5B7692E}" dt="2024-12-19T09:24:04.647" v="132"/>
        <pc:sldMkLst>
          <pc:docMk/>
          <pc:sldMk cId="0" sldId="270"/>
        </pc:sldMkLst>
      </pc:sldChg>
      <pc:sldChg chg="del">
        <pc:chgData name="digaetano" userId="S::kylian.digaetano@divcom.ch::27d40d00-f6f9-4d37-b0a9-84ef36e765a9" providerId="AD" clId="Web-{4E30E805-9182-4B12-8E38-E8D1D5B7692E}" dt="2024-12-19T09:24:06.475" v="133"/>
        <pc:sldMkLst>
          <pc:docMk/>
          <pc:sldMk cId="0" sldId="271"/>
        </pc:sldMkLst>
      </pc:sldChg>
      <pc:sldChg chg="del">
        <pc:chgData name="digaetano" userId="S::kylian.digaetano@divcom.ch::27d40d00-f6f9-4d37-b0a9-84ef36e765a9" providerId="AD" clId="Web-{4E30E805-9182-4B12-8E38-E8D1D5B7692E}" dt="2024-12-19T09:24:07.741" v="134"/>
        <pc:sldMkLst>
          <pc:docMk/>
          <pc:sldMk cId="0" sldId="272"/>
        </pc:sldMkLst>
      </pc:sldChg>
      <pc:sldChg chg="del">
        <pc:chgData name="digaetano" userId="S::kylian.digaetano@divcom.ch::27d40d00-f6f9-4d37-b0a9-84ef36e765a9" providerId="AD" clId="Web-{4E30E805-9182-4B12-8E38-E8D1D5B7692E}" dt="2024-12-19T09:24:09.288" v="135"/>
        <pc:sldMkLst>
          <pc:docMk/>
          <pc:sldMk cId="0" sldId="273"/>
        </pc:sldMkLst>
      </pc:sldChg>
      <pc:sldChg chg="del">
        <pc:chgData name="digaetano" userId="S::kylian.digaetano@divcom.ch::27d40d00-f6f9-4d37-b0a9-84ef36e765a9" providerId="AD" clId="Web-{4E30E805-9182-4B12-8E38-E8D1D5B7692E}" dt="2024-12-19T09:24:10.741" v="136"/>
        <pc:sldMkLst>
          <pc:docMk/>
          <pc:sldMk cId="0" sldId="274"/>
        </pc:sldMkLst>
      </pc:sldChg>
      <pc:sldChg chg="del">
        <pc:chgData name="digaetano" userId="S::kylian.digaetano@divcom.ch::27d40d00-f6f9-4d37-b0a9-84ef36e765a9" providerId="AD" clId="Web-{4E30E805-9182-4B12-8E38-E8D1D5B7692E}" dt="2024-12-19T09:24:11.991" v="137"/>
        <pc:sldMkLst>
          <pc:docMk/>
          <pc:sldMk cId="0" sldId="275"/>
        </pc:sldMkLst>
      </pc:sldChg>
      <pc:sldChg chg="del">
        <pc:chgData name="digaetano" userId="S::kylian.digaetano@divcom.ch::27d40d00-f6f9-4d37-b0a9-84ef36e765a9" providerId="AD" clId="Web-{4E30E805-9182-4B12-8E38-E8D1D5B7692E}" dt="2024-12-19T09:24:13.882" v="138"/>
        <pc:sldMkLst>
          <pc:docMk/>
          <pc:sldMk cId="0" sldId="276"/>
        </pc:sldMkLst>
      </pc:sldChg>
      <pc:sldChg chg="del">
        <pc:chgData name="digaetano" userId="S::kylian.digaetano@divcom.ch::27d40d00-f6f9-4d37-b0a9-84ef36e765a9" providerId="AD" clId="Web-{4E30E805-9182-4B12-8E38-E8D1D5B7692E}" dt="2024-12-19T09:24:15.585" v="139"/>
        <pc:sldMkLst>
          <pc:docMk/>
          <pc:sldMk cId="0" sldId="277"/>
        </pc:sldMkLst>
      </pc:sldChg>
      <pc:sldChg chg="del">
        <pc:chgData name="digaetano" userId="S::kylian.digaetano@divcom.ch::27d40d00-f6f9-4d37-b0a9-84ef36e765a9" providerId="AD" clId="Web-{4E30E805-9182-4B12-8E38-E8D1D5B7692E}" dt="2024-12-19T09:24:18.210" v="140"/>
        <pc:sldMkLst>
          <pc:docMk/>
          <pc:sldMk cId="0" sldId="278"/>
        </pc:sldMkLst>
      </pc:sldChg>
      <pc:sldChg chg="del">
        <pc:chgData name="digaetano" userId="S::kylian.digaetano@divcom.ch::27d40d00-f6f9-4d37-b0a9-84ef36e765a9" providerId="AD" clId="Web-{4E30E805-9182-4B12-8E38-E8D1D5B7692E}" dt="2024-12-19T09:24:19.694" v="141"/>
        <pc:sldMkLst>
          <pc:docMk/>
          <pc:sldMk cId="0" sldId="279"/>
        </pc:sldMkLst>
      </pc:sldChg>
      <pc:sldChg chg="del">
        <pc:chgData name="digaetano" userId="S::kylian.digaetano@divcom.ch::27d40d00-f6f9-4d37-b0a9-84ef36e765a9" providerId="AD" clId="Web-{4E30E805-9182-4B12-8E38-E8D1D5B7692E}" dt="2024-12-19T09:24:28.273" v="142"/>
        <pc:sldMkLst>
          <pc:docMk/>
          <pc:sldMk cId="0" sldId="280"/>
        </pc:sldMkLst>
      </pc:sldChg>
      <pc:sldChg chg="del">
        <pc:chgData name="digaetano" userId="S::kylian.digaetano@divcom.ch::27d40d00-f6f9-4d37-b0a9-84ef36e765a9" providerId="AD" clId="Web-{4E30E805-9182-4B12-8E38-E8D1D5B7692E}" dt="2024-12-19T09:24:29.804" v="143"/>
        <pc:sldMkLst>
          <pc:docMk/>
          <pc:sldMk cId="0" sldId="281"/>
        </pc:sldMkLst>
      </pc:sldChg>
      <pc:sldChg chg="del">
        <pc:chgData name="digaetano" userId="S::kylian.digaetano@divcom.ch::27d40d00-f6f9-4d37-b0a9-84ef36e765a9" providerId="AD" clId="Web-{4E30E805-9182-4B12-8E38-E8D1D5B7692E}" dt="2024-12-19T09:24:31.460" v="144"/>
        <pc:sldMkLst>
          <pc:docMk/>
          <pc:sldMk cId="0" sldId="282"/>
        </pc:sldMkLst>
      </pc:sldChg>
      <pc:sldChg chg="del">
        <pc:chgData name="digaetano" userId="S::kylian.digaetano@divcom.ch::27d40d00-f6f9-4d37-b0a9-84ef36e765a9" providerId="AD" clId="Web-{4E30E805-9182-4B12-8E38-E8D1D5B7692E}" dt="2024-12-19T09:24:32.367" v="145"/>
        <pc:sldMkLst>
          <pc:docMk/>
          <pc:sldMk cId="0" sldId="283"/>
        </pc:sldMkLst>
      </pc:sldChg>
      <pc:sldChg chg="del">
        <pc:chgData name="digaetano" userId="S::kylian.digaetano@divcom.ch::27d40d00-f6f9-4d37-b0a9-84ef36e765a9" providerId="AD" clId="Web-{4E30E805-9182-4B12-8E38-E8D1D5B7692E}" dt="2024-12-19T09:24:33.695" v="146"/>
        <pc:sldMkLst>
          <pc:docMk/>
          <pc:sldMk cId="0" sldId="284"/>
        </pc:sldMkLst>
      </pc:sldChg>
      <pc:sldChg chg="del">
        <pc:chgData name="digaetano" userId="S::kylian.digaetano@divcom.ch::27d40d00-f6f9-4d37-b0a9-84ef36e765a9" providerId="AD" clId="Web-{4E30E805-9182-4B12-8E38-E8D1D5B7692E}" dt="2024-12-19T09:24:35.304" v="147"/>
        <pc:sldMkLst>
          <pc:docMk/>
          <pc:sldMk cId="0" sldId="285"/>
        </pc:sldMkLst>
      </pc:sldChg>
      <pc:sldChg chg="del">
        <pc:chgData name="digaetano" userId="S::kylian.digaetano@divcom.ch::27d40d00-f6f9-4d37-b0a9-84ef36e765a9" providerId="AD" clId="Web-{4E30E805-9182-4B12-8E38-E8D1D5B7692E}" dt="2024-12-19T09:24:35.898" v="148"/>
        <pc:sldMkLst>
          <pc:docMk/>
          <pc:sldMk cId="0" sldId="286"/>
        </pc:sldMkLst>
      </pc:sldChg>
      <pc:sldChg chg="del">
        <pc:chgData name="digaetano" userId="S::kylian.digaetano@divcom.ch::27d40d00-f6f9-4d37-b0a9-84ef36e765a9" providerId="AD" clId="Web-{4E30E805-9182-4B12-8E38-E8D1D5B7692E}" dt="2024-12-19T09:24:39.039" v="149"/>
        <pc:sldMkLst>
          <pc:docMk/>
          <pc:sldMk cId="0" sldId="287"/>
        </pc:sldMkLst>
      </pc:sldChg>
      <pc:sldChg chg="del">
        <pc:chgData name="digaetano" userId="S::kylian.digaetano@divcom.ch::27d40d00-f6f9-4d37-b0a9-84ef36e765a9" providerId="AD" clId="Web-{4E30E805-9182-4B12-8E38-E8D1D5B7692E}" dt="2024-12-19T09:24:39.835" v="150"/>
        <pc:sldMkLst>
          <pc:docMk/>
          <pc:sldMk cId="0" sldId="288"/>
        </pc:sldMkLst>
      </pc:sldChg>
      <pc:sldChg chg="del">
        <pc:chgData name="digaetano" userId="S::kylian.digaetano@divcom.ch::27d40d00-f6f9-4d37-b0a9-84ef36e765a9" providerId="AD" clId="Web-{4E30E805-9182-4B12-8E38-E8D1D5B7692E}" dt="2024-12-19T09:24:41.867" v="151"/>
        <pc:sldMkLst>
          <pc:docMk/>
          <pc:sldMk cId="0" sldId="289"/>
        </pc:sldMkLst>
      </pc:sldChg>
      <pc:sldChg chg="del">
        <pc:chgData name="digaetano" userId="S::kylian.digaetano@divcom.ch::27d40d00-f6f9-4d37-b0a9-84ef36e765a9" providerId="AD" clId="Web-{4E30E805-9182-4B12-8E38-E8D1D5B7692E}" dt="2024-12-19T09:24:43.554" v="152"/>
        <pc:sldMkLst>
          <pc:docMk/>
          <pc:sldMk cId="0" sldId="290"/>
        </pc:sldMkLst>
      </pc:sldChg>
      <pc:sldChg chg="del">
        <pc:chgData name="digaetano" userId="S::kylian.digaetano@divcom.ch::27d40d00-f6f9-4d37-b0a9-84ef36e765a9" providerId="AD" clId="Web-{4E30E805-9182-4B12-8E38-E8D1D5B7692E}" dt="2024-12-19T09:24:52.054" v="153"/>
        <pc:sldMkLst>
          <pc:docMk/>
          <pc:sldMk cId="0" sldId="291"/>
        </pc:sldMkLst>
      </pc:sldChg>
      <pc:sldChg chg="del">
        <pc:chgData name="digaetano" userId="S::kylian.digaetano@divcom.ch::27d40d00-f6f9-4d37-b0a9-84ef36e765a9" providerId="AD" clId="Web-{4E30E805-9182-4B12-8E38-E8D1D5B7692E}" dt="2024-12-19T09:24:54.508" v="154"/>
        <pc:sldMkLst>
          <pc:docMk/>
          <pc:sldMk cId="0" sldId="292"/>
        </pc:sldMkLst>
      </pc:sldChg>
      <pc:sldChg chg="del">
        <pc:chgData name="digaetano" userId="S::kylian.digaetano@divcom.ch::27d40d00-f6f9-4d37-b0a9-84ef36e765a9" providerId="AD" clId="Web-{4E30E805-9182-4B12-8E38-E8D1D5B7692E}" dt="2024-12-19T09:24:55.664" v="155"/>
        <pc:sldMkLst>
          <pc:docMk/>
          <pc:sldMk cId="0" sldId="293"/>
        </pc:sldMkLst>
      </pc:sldChg>
      <pc:sldChg chg="del">
        <pc:chgData name="digaetano" userId="S::kylian.digaetano@divcom.ch::27d40d00-f6f9-4d37-b0a9-84ef36e765a9" providerId="AD" clId="Web-{4E30E805-9182-4B12-8E38-E8D1D5B7692E}" dt="2024-12-19T09:24:56.851" v="156"/>
        <pc:sldMkLst>
          <pc:docMk/>
          <pc:sldMk cId="0" sldId="294"/>
        </pc:sldMkLst>
      </pc:sldChg>
      <pc:sldChg chg="del">
        <pc:chgData name="digaetano" userId="S::kylian.digaetano@divcom.ch::27d40d00-f6f9-4d37-b0a9-84ef36e765a9" providerId="AD" clId="Web-{4E30E805-9182-4B12-8E38-E8D1D5B7692E}" dt="2024-12-19T09:24:58.805" v="157"/>
        <pc:sldMkLst>
          <pc:docMk/>
          <pc:sldMk cId="0" sldId="295"/>
        </pc:sldMkLst>
      </pc:sldChg>
      <pc:sldChg chg="del">
        <pc:chgData name="digaetano" userId="S::kylian.digaetano@divcom.ch::27d40d00-f6f9-4d37-b0a9-84ef36e765a9" providerId="AD" clId="Web-{4E30E805-9182-4B12-8E38-E8D1D5B7692E}" dt="2024-12-19T09:25:03.383" v="158"/>
        <pc:sldMkLst>
          <pc:docMk/>
          <pc:sldMk cId="0" sldId="296"/>
        </pc:sldMkLst>
      </pc:sldChg>
      <pc:sldChg chg="del">
        <pc:chgData name="digaetano" userId="S::kylian.digaetano@divcom.ch::27d40d00-f6f9-4d37-b0a9-84ef36e765a9" providerId="AD" clId="Web-{4E30E805-9182-4B12-8E38-E8D1D5B7692E}" dt="2024-12-19T09:25:03.430" v="159"/>
        <pc:sldMkLst>
          <pc:docMk/>
          <pc:sldMk cId="0" sldId="297"/>
        </pc:sldMkLst>
      </pc:sldChg>
      <pc:sldChg chg="del">
        <pc:chgData name="digaetano" userId="S::kylian.digaetano@divcom.ch::27d40d00-f6f9-4d37-b0a9-84ef36e765a9" providerId="AD" clId="Web-{4E30E805-9182-4B12-8E38-E8D1D5B7692E}" dt="2024-12-19T09:25:06.836" v="160"/>
        <pc:sldMkLst>
          <pc:docMk/>
          <pc:sldMk cId="0" sldId="298"/>
        </pc:sldMkLst>
      </pc:sldChg>
      <pc:sldChg chg="del">
        <pc:chgData name="digaetano" userId="S::kylian.digaetano@divcom.ch::27d40d00-f6f9-4d37-b0a9-84ef36e765a9" providerId="AD" clId="Web-{4E30E805-9182-4B12-8E38-E8D1D5B7692E}" dt="2024-12-19T09:25:14.774" v="161"/>
        <pc:sldMkLst>
          <pc:docMk/>
          <pc:sldMk cId="0" sldId="299"/>
        </pc:sldMkLst>
      </pc:sldChg>
      <pc:sldChg chg="del">
        <pc:chgData name="digaetano" userId="S::kylian.digaetano@divcom.ch::27d40d00-f6f9-4d37-b0a9-84ef36e765a9" providerId="AD" clId="Web-{4E30E805-9182-4B12-8E38-E8D1D5B7692E}" dt="2024-12-19T09:25:18.571" v="162"/>
        <pc:sldMkLst>
          <pc:docMk/>
          <pc:sldMk cId="0" sldId="300"/>
        </pc:sldMkLst>
      </pc:sldChg>
      <pc:sldChg chg="del">
        <pc:chgData name="digaetano" userId="S::kylian.digaetano@divcom.ch::27d40d00-f6f9-4d37-b0a9-84ef36e765a9" providerId="AD" clId="Web-{4E30E805-9182-4B12-8E38-E8D1D5B7692E}" dt="2024-12-19T09:25:28.774" v="163"/>
        <pc:sldMkLst>
          <pc:docMk/>
          <pc:sldMk cId="0" sldId="301"/>
        </pc:sldMkLst>
      </pc:sldChg>
      <pc:sldChg chg="del">
        <pc:chgData name="digaetano" userId="S::kylian.digaetano@divcom.ch::27d40d00-f6f9-4d37-b0a9-84ef36e765a9" providerId="AD" clId="Web-{4E30E805-9182-4B12-8E38-E8D1D5B7692E}" dt="2024-12-19T09:25:34.805" v="164"/>
        <pc:sldMkLst>
          <pc:docMk/>
          <pc:sldMk cId="0" sldId="302"/>
        </pc:sldMkLst>
      </pc:sldChg>
      <pc:sldChg chg="del">
        <pc:chgData name="digaetano" userId="S::kylian.digaetano@divcom.ch::27d40d00-f6f9-4d37-b0a9-84ef36e765a9" providerId="AD" clId="Web-{4E30E805-9182-4B12-8E38-E8D1D5B7692E}" dt="2024-12-19T09:25:45.196" v="165"/>
        <pc:sldMkLst>
          <pc:docMk/>
          <pc:sldMk cId="0" sldId="303"/>
        </pc:sldMkLst>
      </pc:sldChg>
      <pc:sldChg chg="del">
        <pc:chgData name="digaetano" userId="S::kylian.digaetano@divcom.ch::27d40d00-f6f9-4d37-b0a9-84ef36e765a9" providerId="AD" clId="Web-{4E30E805-9182-4B12-8E38-E8D1D5B7692E}" dt="2024-12-19T09:25:58.790" v="166"/>
        <pc:sldMkLst>
          <pc:docMk/>
          <pc:sldMk cId="0" sldId="304"/>
        </pc:sldMkLst>
      </pc:sldChg>
      <pc:sldChg chg="del">
        <pc:chgData name="digaetano" userId="S::kylian.digaetano@divcom.ch::27d40d00-f6f9-4d37-b0a9-84ef36e765a9" providerId="AD" clId="Web-{4E30E805-9182-4B12-8E38-E8D1D5B7692E}" dt="2024-12-19T09:26:10.962" v="167"/>
        <pc:sldMkLst>
          <pc:docMk/>
          <pc:sldMk cId="0" sldId="305"/>
        </pc:sldMkLst>
      </pc:sldChg>
      <pc:sldChg chg="del">
        <pc:chgData name="digaetano" userId="S::kylian.digaetano@divcom.ch::27d40d00-f6f9-4d37-b0a9-84ef36e765a9" providerId="AD" clId="Web-{4E30E805-9182-4B12-8E38-E8D1D5B7692E}" dt="2024-12-19T09:26:42.072" v="170"/>
        <pc:sldMkLst>
          <pc:docMk/>
          <pc:sldMk cId="0" sldId="306"/>
        </pc:sldMkLst>
      </pc:sldChg>
      <pc:sldChg chg="del">
        <pc:chgData name="digaetano" userId="S::kylian.digaetano@divcom.ch::27d40d00-f6f9-4d37-b0a9-84ef36e765a9" providerId="AD" clId="Web-{4E30E805-9182-4B12-8E38-E8D1D5B7692E}" dt="2024-12-19T09:26:42.010" v="169"/>
        <pc:sldMkLst>
          <pc:docMk/>
          <pc:sldMk cId="0" sldId="307"/>
        </pc:sldMkLst>
      </pc:sldChg>
      <pc:sldChg chg="del">
        <pc:chgData name="digaetano" userId="S::kylian.digaetano@divcom.ch::27d40d00-f6f9-4d37-b0a9-84ef36e765a9" providerId="AD" clId="Web-{4E30E805-9182-4B12-8E38-E8D1D5B7692E}" dt="2024-12-19T09:26:24.353" v="168"/>
        <pc:sldMkLst>
          <pc:docMk/>
          <pc:sldMk cId="0" sldId="308"/>
        </pc:sldMkLst>
      </pc:sldChg>
      <pc:sldChg chg="del">
        <pc:chgData name="digaetano" userId="S::kylian.digaetano@divcom.ch::27d40d00-f6f9-4d37-b0a9-84ef36e765a9" providerId="AD" clId="Web-{4E30E805-9182-4B12-8E38-E8D1D5B7692E}" dt="2024-12-19T09:26:48.150" v="171"/>
        <pc:sldMkLst>
          <pc:docMk/>
          <pc:sldMk cId="0" sldId="309"/>
        </pc:sldMkLst>
      </pc:sldChg>
      <pc:sldChg chg="del">
        <pc:chgData name="digaetano" userId="S::kylian.digaetano@divcom.ch::27d40d00-f6f9-4d37-b0a9-84ef36e765a9" providerId="AD" clId="Web-{4E30E805-9182-4B12-8E38-E8D1D5B7692E}" dt="2024-12-19T09:26:54.807" v="172"/>
        <pc:sldMkLst>
          <pc:docMk/>
          <pc:sldMk cId="0" sldId="310"/>
        </pc:sldMkLst>
      </pc:sldChg>
      <pc:sldChg chg="del">
        <pc:chgData name="digaetano" userId="S::kylian.digaetano@divcom.ch::27d40d00-f6f9-4d37-b0a9-84ef36e765a9" providerId="AD" clId="Web-{4E30E805-9182-4B12-8E38-E8D1D5B7692E}" dt="2024-12-19T09:27:14.838" v="173"/>
        <pc:sldMkLst>
          <pc:docMk/>
          <pc:sldMk cId="0" sldId="311"/>
        </pc:sldMkLst>
      </pc:sldChg>
      <pc:sldChg chg="modSp">
        <pc:chgData name="digaetano" userId="S::kylian.digaetano@divcom.ch::27d40d00-f6f9-4d37-b0a9-84ef36e765a9" providerId="AD" clId="Web-{4E30E805-9182-4B12-8E38-E8D1D5B7692E}" dt="2024-12-19T09:22:59.677" v="88" actId="20577"/>
        <pc:sldMkLst>
          <pc:docMk/>
          <pc:sldMk cId="859421610" sldId="314"/>
        </pc:sldMkLst>
        <pc:spChg chg="mod">
          <ac:chgData name="digaetano" userId="S::kylian.digaetano@divcom.ch::27d40d00-f6f9-4d37-b0a9-84ef36e765a9" providerId="AD" clId="Web-{4E30E805-9182-4B12-8E38-E8D1D5B7692E}" dt="2024-12-19T09:22:25.192" v="52" actId="20577"/>
          <ac:spMkLst>
            <pc:docMk/>
            <pc:sldMk cId="859421610" sldId="314"/>
            <ac:spMk id="3" creationId="{E61F0366-3912-4D6F-9B5B-ECA520278512}"/>
          </ac:spMkLst>
        </pc:spChg>
        <pc:spChg chg="mod">
          <ac:chgData name="digaetano" userId="S::kylian.digaetano@divcom.ch::27d40d00-f6f9-4d37-b0a9-84ef36e765a9" providerId="AD" clId="Web-{4E30E805-9182-4B12-8E38-E8D1D5B7692E}" dt="2024-12-19T09:22:59.677" v="88" actId="20577"/>
          <ac:spMkLst>
            <pc:docMk/>
            <pc:sldMk cId="859421610" sldId="314"/>
            <ac:spMk id="5" creationId="{61D77BB4-728C-4B78-AD43-450AB00BFA7C}"/>
          </ac:spMkLst>
        </pc:spChg>
      </pc:sldChg>
    </pc:docChg>
  </pc:docChgLst>
  <pc:docChgLst>
    <pc:chgData name="digaetano" userId="S::kylian.digaetano@divcom.ch::27d40d00-f6f9-4d37-b0a9-84ef36e765a9" providerId="AD" clId="Web-{3A54A3CA-A725-473E-A2A9-9895CB2289E0}"/>
    <pc:docChg chg="addSld modSld modSection">
      <pc:chgData name="digaetano" userId="S::kylian.digaetano@divcom.ch::27d40d00-f6f9-4d37-b0a9-84ef36e765a9" providerId="AD" clId="Web-{3A54A3CA-A725-473E-A2A9-9895CB2289E0}" dt="2024-12-19T09:56:03.029" v="41" actId="1076"/>
      <pc:docMkLst>
        <pc:docMk/>
      </pc:docMkLst>
      <pc:sldChg chg="modSp">
        <pc:chgData name="digaetano" userId="S::kylian.digaetano@divcom.ch::27d40d00-f6f9-4d37-b0a9-84ef36e765a9" providerId="AD" clId="Web-{3A54A3CA-A725-473E-A2A9-9895CB2289E0}" dt="2024-12-19T09:54:03.074" v="8" actId="20577"/>
        <pc:sldMkLst>
          <pc:docMk/>
          <pc:sldMk cId="0" sldId="258"/>
        </pc:sldMkLst>
        <pc:spChg chg="mod">
          <ac:chgData name="digaetano" userId="S::kylian.digaetano@divcom.ch::27d40d00-f6f9-4d37-b0a9-84ef36e765a9" providerId="AD" clId="Web-{3A54A3CA-A725-473E-A2A9-9895CB2289E0}" dt="2024-12-19T09:54:03.074" v="8" actId="20577"/>
          <ac:spMkLst>
            <pc:docMk/>
            <pc:sldMk cId="0" sldId="258"/>
            <ac:spMk id="810" creationId="{00000000-0000-0000-0000-000000000000}"/>
          </ac:spMkLst>
        </pc:spChg>
      </pc:sldChg>
      <pc:sldChg chg="modSp">
        <pc:chgData name="digaetano" userId="S::kylian.digaetano@divcom.ch::27d40d00-f6f9-4d37-b0a9-84ef36e765a9" providerId="AD" clId="Web-{3A54A3CA-A725-473E-A2A9-9895CB2289E0}" dt="2024-12-19T09:56:03.029" v="41" actId="1076"/>
        <pc:sldMkLst>
          <pc:docMk/>
          <pc:sldMk cId="859421610" sldId="314"/>
        </pc:sldMkLst>
        <pc:spChg chg="mod">
          <ac:chgData name="digaetano" userId="S::kylian.digaetano@divcom.ch::27d40d00-f6f9-4d37-b0a9-84ef36e765a9" providerId="AD" clId="Web-{3A54A3CA-A725-473E-A2A9-9895CB2289E0}" dt="2024-12-19T09:55:51.700" v="39" actId="1076"/>
          <ac:spMkLst>
            <pc:docMk/>
            <pc:sldMk cId="859421610" sldId="314"/>
            <ac:spMk id="3" creationId="{E61F0366-3912-4D6F-9B5B-ECA520278512}"/>
          </ac:spMkLst>
        </pc:spChg>
        <pc:spChg chg="mod">
          <ac:chgData name="digaetano" userId="S::kylian.digaetano@divcom.ch::27d40d00-f6f9-4d37-b0a9-84ef36e765a9" providerId="AD" clId="Web-{3A54A3CA-A725-473E-A2A9-9895CB2289E0}" dt="2024-12-19T09:55:53.638" v="40" actId="1076"/>
          <ac:spMkLst>
            <pc:docMk/>
            <pc:sldMk cId="859421610" sldId="314"/>
            <ac:spMk id="5" creationId="{61D77BB4-728C-4B78-AD43-450AB00BFA7C}"/>
          </ac:spMkLst>
        </pc:spChg>
        <pc:spChg chg="mod">
          <ac:chgData name="digaetano" userId="S::kylian.digaetano@divcom.ch::27d40d00-f6f9-4d37-b0a9-84ef36e765a9" providerId="AD" clId="Web-{3A54A3CA-A725-473E-A2A9-9895CB2289E0}" dt="2024-12-19T09:56:03.029" v="41" actId="1076"/>
          <ac:spMkLst>
            <pc:docMk/>
            <pc:sldMk cId="859421610" sldId="314"/>
            <ac:spMk id="8" creationId="{A924BF77-BF90-0A87-D93B-637D8396CE5D}"/>
          </ac:spMkLst>
        </pc:spChg>
      </pc:sldChg>
      <pc:sldChg chg="delSp modSp new mod modClrScheme chgLayout">
        <pc:chgData name="digaetano" userId="S::kylian.digaetano@divcom.ch::27d40d00-f6f9-4d37-b0a9-84ef36e765a9" providerId="AD" clId="Web-{3A54A3CA-A725-473E-A2A9-9895CB2289E0}" dt="2024-12-19T09:55:23.137" v="32" actId="1076"/>
        <pc:sldMkLst>
          <pc:docMk/>
          <pc:sldMk cId="3656566807" sldId="320"/>
        </pc:sldMkLst>
        <pc:spChg chg="mod ord">
          <ac:chgData name="digaetano" userId="S::kylian.digaetano@divcom.ch::27d40d00-f6f9-4d37-b0a9-84ef36e765a9" providerId="AD" clId="Web-{3A54A3CA-A725-473E-A2A9-9895CB2289E0}" dt="2024-12-19T09:55:23.137" v="32" actId="1076"/>
          <ac:spMkLst>
            <pc:docMk/>
            <pc:sldMk cId="3656566807" sldId="320"/>
            <ac:spMk id="2" creationId="{BFA21057-999B-D36B-D61F-96AE3E68BD46}"/>
          </ac:spMkLst>
        </pc:spChg>
        <pc:spChg chg="del">
          <ac:chgData name="digaetano" userId="S::kylian.digaetano@divcom.ch::27d40d00-f6f9-4d37-b0a9-84ef36e765a9" providerId="AD" clId="Web-{3A54A3CA-A725-473E-A2A9-9895CB2289E0}" dt="2024-12-19T09:53:44.573" v="1"/>
          <ac:spMkLst>
            <pc:docMk/>
            <pc:sldMk cId="3656566807" sldId="320"/>
            <ac:spMk id="3" creationId="{7F40DEED-190F-921C-D004-0B97B33A6B92}"/>
          </ac:spMkLst>
        </pc:spChg>
        <pc:spChg chg="del">
          <ac:chgData name="digaetano" userId="S::kylian.digaetano@divcom.ch::27d40d00-f6f9-4d37-b0a9-84ef36e765a9" providerId="AD" clId="Web-{3A54A3CA-A725-473E-A2A9-9895CB2289E0}" dt="2024-12-19T09:53:44.573" v="1"/>
          <ac:spMkLst>
            <pc:docMk/>
            <pc:sldMk cId="3656566807" sldId="320"/>
            <ac:spMk id="4" creationId="{35D69CD4-AC93-2E14-EBED-D20A5BE1D6A3}"/>
          </ac:spMkLst>
        </pc:spChg>
        <pc:spChg chg="del">
          <ac:chgData name="digaetano" userId="S::kylian.digaetano@divcom.ch::27d40d00-f6f9-4d37-b0a9-84ef36e765a9" providerId="AD" clId="Web-{3A54A3CA-A725-473E-A2A9-9895CB2289E0}" dt="2024-12-19T09:53:44.573" v="1"/>
          <ac:spMkLst>
            <pc:docMk/>
            <pc:sldMk cId="3656566807" sldId="320"/>
            <ac:spMk id="5" creationId="{E9FFADB0-BE40-C748-7D72-ACBF6CD6E7A2}"/>
          </ac:spMkLst>
        </pc:spChg>
        <pc:spChg chg="del">
          <ac:chgData name="digaetano" userId="S::kylian.digaetano@divcom.ch::27d40d00-f6f9-4d37-b0a9-84ef36e765a9" providerId="AD" clId="Web-{3A54A3CA-A725-473E-A2A9-9895CB2289E0}" dt="2024-12-19T09:53:44.573" v="1"/>
          <ac:spMkLst>
            <pc:docMk/>
            <pc:sldMk cId="3656566807" sldId="320"/>
            <ac:spMk id="6" creationId="{18DEF5CD-F875-13DF-7AC7-39368247B57D}"/>
          </ac:spMkLst>
        </pc:spChg>
        <pc:spChg chg="del">
          <ac:chgData name="digaetano" userId="S::kylian.digaetano@divcom.ch::27d40d00-f6f9-4d37-b0a9-84ef36e765a9" providerId="AD" clId="Web-{3A54A3CA-A725-473E-A2A9-9895CB2289E0}" dt="2024-12-19T09:53:44.573" v="1"/>
          <ac:spMkLst>
            <pc:docMk/>
            <pc:sldMk cId="3656566807" sldId="320"/>
            <ac:spMk id="7" creationId="{F065A5A3-8FA4-2D5C-BA81-9CB994CFB2E3}"/>
          </ac:spMkLst>
        </pc:spChg>
        <pc:spChg chg="del">
          <ac:chgData name="digaetano" userId="S::kylian.digaetano@divcom.ch::27d40d00-f6f9-4d37-b0a9-84ef36e765a9" providerId="AD" clId="Web-{3A54A3CA-A725-473E-A2A9-9895CB2289E0}" dt="2024-12-19T09:53:44.573" v="1"/>
          <ac:spMkLst>
            <pc:docMk/>
            <pc:sldMk cId="3656566807" sldId="320"/>
            <ac:spMk id="8" creationId="{0AE48693-2428-4432-1AE6-01E2B5F30AFC}"/>
          </ac:spMkLst>
        </pc:spChg>
        <pc:spChg chg="del">
          <ac:chgData name="digaetano" userId="S::kylian.digaetano@divcom.ch::27d40d00-f6f9-4d37-b0a9-84ef36e765a9" providerId="AD" clId="Web-{3A54A3CA-A725-473E-A2A9-9895CB2289E0}" dt="2024-12-19T09:53:44.573" v="1"/>
          <ac:spMkLst>
            <pc:docMk/>
            <pc:sldMk cId="3656566807" sldId="320"/>
            <ac:spMk id="9" creationId="{3907C257-13A6-DAF2-8FFB-A43D0AE96CF6}"/>
          </ac:spMkLst>
        </pc:spChg>
        <pc:spChg chg="del">
          <ac:chgData name="digaetano" userId="S::kylian.digaetano@divcom.ch::27d40d00-f6f9-4d37-b0a9-84ef36e765a9" providerId="AD" clId="Web-{3A54A3CA-A725-473E-A2A9-9895CB2289E0}" dt="2024-12-19T09:53:44.573" v="1"/>
          <ac:spMkLst>
            <pc:docMk/>
            <pc:sldMk cId="3656566807" sldId="320"/>
            <ac:spMk id="10" creationId="{1EAD37E4-35B4-21B7-CCAF-B12D0B17F9A2}"/>
          </ac:spMkLst>
        </pc:spChg>
      </pc:sldChg>
      <pc:sldChg chg="addSp delSp modSp new">
        <pc:chgData name="digaetano" userId="S::kylian.digaetano@divcom.ch::27d40d00-f6f9-4d37-b0a9-84ef36e765a9" providerId="AD" clId="Web-{3A54A3CA-A725-473E-A2A9-9895CB2289E0}" dt="2024-12-19T09:54:42.668" v="21" actId="1076"/>
        <pc:sldMkLst>
          <pc:docMk/>
          <pc:sldMk cId="3556144237" sldId="321"/>
        </pc:sldMkLst>
        <pc:spChg chg="del">
          <ac:chgData name="digaetano" userId="S::kylian.digaetano@divcom.ch::27d40d00-f6f9-4d37-b0a9-84ef36e765a9" providerId="AD" clId="Web-{3A54A3CA-A725-473E-A2A9-9895CB2289E0}" dt="2024-12-19T09:54:19.933" v="11"/>
          <ac:spMkLst>
            <pc:docMk/>
            <pc:sldMk cId="3556144237" sldId="321"/>
            <ac:spMk id="2" creationId="{11991A74-068B-73F3-9488-A9E2FDF81EA8}"/>
          </ac:spMkLst>
        </pc:spChg>
        <pc:spChg chg="del">
          <ac:chgData name="digaetano" userId="S::kylian.digaetano@divcom.ch::27d40d00-f6f9-4d37-b0a9-84ef36e765a9" providerId="AD" clId="Web-{3A54A3CA-A725-473E-A2A9-9895CB2289E0}" dt="2024-12-19T09:54:23.480" v="13"/>
          <ac:spMkLst>
            <pc:docMk/>
            <pc:sldMk cId="3556144237" sldId="321"/>
            <ac:spMk id="3" creationId="{2D2B7E86-A1B0-B047-4780-DD2444E13DC7}"/>
          </ac:spMkLst>
        </pc:spChg>
        <pc:spChg chg="del">
          <ac:chgData name="digaetano" userId="S::kylian.digaetano@divcom.ch::27d40d00-f6f9-4d37-b0a9-84ef36e765a9" providerId="AD" clId="Web-{3A54A3CA-A725-473E-A2A9-9895CB2289E0}" dt="2024-12-19T09:54:35.121" v="18"/>
          <ac:spMkLst>
            <pc:docMk/>
            <pc:sldMk cId="3556144237" sldId="321"/>
            <ac:spMk id="4" creationId="{821CB532-36F1-2D06-B56A-6F0D2B7490FD}"/>
          </ac:spMkLst>
        </pc:spChg>
        <pc:spChg chg="del">
          <ac:chgData name="digaetano" userId="S::kylian.digaetano@divcom.ch::27d40d00-f6f9-4d37-b0a9-84ef36e765a9" providerId="AD" clId="Web-{3A54A3CA-A725-473E-A2A9-9895CB2289E0}" dt="2024-12-19T09:54:28.605" v="15"/>
          <ac:spMkLst>
            <pc:docMk/>
            <pc:sldMk cId="3556144237" sldId="321"/>
            <ac:spMk id="5" creationId="{700D8B87-35EF-166C-7DE4-2D5191FD8A4F}"/>
          </ac:spMkLst>
        </pc:spChg>
        <pc:spChg chg="del">
          <ac:chgData name="digaetano" userId="S::kylian.digaetano@divcom.ch::27d40d00-f6f9-4d37-b0a9-84ef36e765a9" providerId="AD" clId="Web-{3A54A3CA-A725-473E-A2A9-9895CB2289E0}" dt="2024-12-19T09:54:33.715" v="17"/>
          <ac:spMkLst>
            <pc:docMk/>
            <pc:sldMk cId="3556144237" sldId="321"/>
            <ac:spMk id="6" creationId="{A0A16E32-007B-530B-C4E6-6277D0046D79}"/>
          </ac:spMkLst>
        </pc:spChg>
        <pc:spChg chg="del">
          <ac:chgData name="digaetano" userId="S::kylian.digaetano@divcom.ch::27d40d00-f6f9-4d37-b0a9-84ef36e765a9" providerId="AD" clId="Web-{3A54A3CA-A725-473E-A2A9-9895CB2289E0}" dt="2024-12-19T09:54:22.433" v="12"/>
          <ac:spMkLst>
            <pc:docMk/>
            <pc:sldMk cId="3556144237" sldId="321"/>
            <ac:spMk id="7" creationId="{B5D7C797-44C8-DBB1-3ED9-BCA15C019213}"/>
          </ac:spMkLst>
        </pc:spChg>
        <pc:spChg chg="del">
          <ac:chgData name="digaetano" userId="S::kylian.digaetano@divcom.ch::27d40d00-f6f9-4d37-b0a9-84ef36e765a9" providerId="AD" clId="Web-{3A54A3CA-A725-473E-A2A9-9895CB2289E0}" dt="2024-12-19T09:54:26.683" v="14"/>
          <ac:spMkLst>
            <pc:docMk/>
            <pc:sldMk cId="3556144237" sldId="321"/>
            <ac:spMk id="8" creationId="{B593FDF2-9A10-50CC-98FE-819F5314E272}"/>
          </ac:spMkLst>
        </pc:spChg>
        <pc:spChg chg="del">
          <ac:chgData name="digaetano" userId="S::kylian.digaetano@divcom.ch::27d40d00-f6f9-4d37-b0a9-84ef36e765a9" providerId="AD" clId="Web-{3A54A3CA-A725-473E-A2A9-9895CB2289E0}" dt="2024-12-19T09:54:36.371" v="19"/>
          <ac:spMkLst>
            <pc:docMk/>
            <pc:sldMk cId="3556144237" sldId="321"/>
            <ac:spMk id="9" creationId="{4E6CAD40-E6E8-DCE1-CC25-BDCC22BC9C0B}"/>
          </ac:spMkLst>
        </pc:spChg>
        <pc:spChg chg="del">
          <ac:chgData name="digaetano" userId="S::kylian.digaetano@divcom.ch::27d40d00-f6f9-4d37-b0a9-84ef36e765a9" providerId="AD" clId="Web-{3A54A3CA-A725-473E-A2A9-9895CB2289E0}" dt="2024-12-19T09:54:32.183" v="16"/>
          <ac:spMkLst>
            <pc:docMk/>
            <pc:sldMk cId="3556144237" sldId="321"/>
            <ac:spMk id="10" creationId="{B61F86AA-C391-4A97-4617-13BE5B416692}"/>
          </ac:spMkLst>
        </pc:spChg>
        <pc:picChg chg="add mod">
          <ac:chgData name="digaetano" userId="S::kylian.digaetano@divcom.ch::27d40d00-f6f9-4d37-b0a9-84ef36e765a9" providerId="AD" clId="Web-{3A54A3CA-A725-473E-A2A9-9895CB2289E0}" dt="2024-12-19T09:54:42.668" v="21" actId="1076"/>
          <ac:picMkLst>
            <pc:docMk/>
            <pc:sldMk cId="3556144237" sldId="321"/>
            <ac:picMk id="11" creationId="{CF1E61F3-6742-EFDB-192C-AF6BA23B3D07}"/>
          </ac:picMkLst>
        </pc:picChg>
      </pc:sldChg>
      <pc:sldChg chg="addSp delSp modSp new mod modClrScheme chgLayout">
        <pc:chgData name="digaetano" userId="S::kylian.digaetano@divcom.ch::27d40d00-f6f9-4d37-b0a9-84ef36e765a9" providerId="AD" clId="Web-{3A54A3CA-A725-473E-A2A9-9895CB2289E0}" dt="2024-12-19T09:55:10.075" v="30" actId="1076"/>
        <pc:sldMkLst>
          <pc:docMk/>
          <pc:sldMk cId="2167534879" sldId="322"/>
        </pc:sldMkLst>
        <pc:spChg chg="del">
          <ac:chgData name="digaetano" userId="S::kylian.digaetano@divcom.ch::27d40d00-f6f9-4d37-b0a9-84ef36e765a9" providerId="AD" clId="Web-{3A54A3CA-A725-473E-A2A9-9895CB2289E0}" dt="2024-12-19T09:54:54.981" v="23"/>
          <ac:spMkLst>
            <pc:docMk/>
            <pc:sldMk cId="2167534879" sldId="322"/>
            <ac:spMk id="2" creationId="{8A985361-5ABA-846A-EA52-C27FEDC72983}"/>
          </ac:spMkLst>
        </pc:spChg>
        <pc:spChg chg="del">
          <ac:chgData name="digaetano" userId="S::kylian.digaetano@divcom.ch::27d40d00-f6f9-4d37-b0a9-84ef36e765a9" providerId="AD" clId="Web-{3A54A3CA-A725-473E-A2A9-9895CB2289E0}" dt="2024-12-19T09:54:54.981" v="23"/>
          <ac:spMkLst>
            <pc:docMk/>
            <pc:sldMk cId="2167534879" sldId="322"/>
            <ac:spMk id="3" creationId="{CF38EB01-F9F9-541A-4321-A7EE0C20CBD8}"/>
          </ac:spMkLst>
        </pc:spChg>
        <pc:spChg chg="del">
          <ac:chgData name="digaetano" userId="S::kylian.digaetano@divcom.ch::27d40d00-f6f9-4d37-b0a9-84ef36e765a9" providerId="AD" clId="Web-{3A54A3CA-A725-473E-A2A9-9895CB2289E0}" dt="2024-12-19T09:54:54.981" v="23"/>
          <ac:spMkLst>
            <pc:docMk/>
            <pc:sldMk cId="2167534879" sldId="322"/>
            <ac:spMk id="4" creationId="{B97B9ECF-4863-7A6E-41EF-1D492354F16B}"/>
          </ac:spMkLst>
        </pc:spChg>
        <pc:spChg chg="del">
          <ac:chgData name="digaetano" userId="S::kylian.digaetano@divcom.ch::27d40d00-f6f9-4d37-b0a9-84ef36e765a9" providerId="AD" clId="Web-{3A54A3CA-A725-473E-A2A9-9895CB2289E0}" dt="2024-12-19T09:54:54.981" v="23"/>
          <ac:spMkLst>
            <pc:docMk/>
            <pc:sldMk cId="2167534879" sldId="322"/>
            <ac:spMk id="5" creationId="{F0A48DC9-6EF6-9EFB-210C-E28863589DF9}"/>
          </ac:spMkLst>
        </pc:spChg>
        <pc:spChg chg="del">
          <ac:chgData name="digaetano" userId="S::kylian.digaetano@divcom.ch::27d40d00-f6f9-4d37-b0a9-84ef36e765a9" providerId="AD" clId="Web-{3A54A3CA-A725-473E-A2A9-9895CB2289E0}" dt="2024-12-19T09:54:54.981" v="23"/>
          <ac:spMkLst>
            <pc:docMk/>
            <pc:sldMk cId="2167534879" sldId="322"/>
            <ac:spMk id="6" creationId="{57A52C40-F42D-A806-6A52-CD8DC99C98D4}"/>
          </ac:spMkLst>
        </pc:spChg>
        <pc:spChg chg="del">
          <ac:chgData name="digaetano" userId="S::kylian.digaetano@divcom.ch::27d40d00-f6f9-4d37-b0a9-84ef36e765a9" providerId="AD" clId="Web-{3A54A3CA-A725-473E-A2A9-9895CB2289E0}" dt="2024-12-19T09:54:54.981" v="23"/>
          <ac:spMkLst>
            <pc:docMk/>
            <pc:sldMk cId="2167534879" sldId="322"/>
            <ac:spMk id="7" creationId="{CF674463-DEFE-A76E-E72A-B055CBD21B3F}"/>
          </ac:spMkLst>
        </pc:spChg>
        <pc:spChg chg="del">
          <ac:chgData name="digaetano" userId="S::kylian.digaetano@divcom.ch::27d40d00-f6f9-4d37-b0a9-84ef36e765a9" providerId="AD" clId="Web-{3A54A3CA-A725-473E-A2A9-9895CB2289E0}" dt="2024-12-19T09:54:54.981" v="23"/>
          <ac:spMkLst>
            <pc:docMk/>
            <pc:sldMk cId="2167534879" sldId="322"/>
            <ac:spMk id="8" creationId="{23A31E56-6469-F516-7663-5C8B3085099C}"/>
          </ac:spMkLst>
        </pc:spChg>
        <pc:spChg chg="del">
          <ac:chgData name="digaetano" userId="S::kylian.digaetano@divcom.ch::27d40d00-f6f9-4d37-b0a9-84ef36e765a9" providerId="AD" clId="Web-{3A54A3CA-A725-473E-A2A9-9895CB2289E0}" dt="2024-12-19T09:54:54.981" v="23"/>
          <ac:spMkLst>
            <pc:docMk/>
            <pc:sldMk cId="2167534879" sldId="322"/>
            <ac:spMk id="9" creationId="{BDEC8CFB-98F7-E5C1-406B-A05633119BC3}"/>
          </ac:spMkLst>
        </pc:spChg>
        <pc:spChg chg="del">
          <ac:chgData name="digaetano" userId="S::kylian.digaetano@divcom.ch::27d40d00-f6f9-4d37-b0a9-84ef36e765a9" providerId="AD" clId="Web-{3A54A3CA-A725-473E-A2A9-9895CB2289E0}" dt="2024-12-19T09:54:54.981" v="23"/>
          <ac:spMkLst>
            <pc:docMk/>
            <pc:sldMk cId="2167534879" sldId="322"/>
            <ac:spMk id="10" creationId="{4B53C2DA-C8F3-AEA7-97E0-C90A0618CEB7}"/>
          </ac:spMkLst>
        </pc:spChg>
        <pc:spChg chg="add del mod">
          <ac:chgData name="digaetano" userId="S::kylian.digaetano@divcom.ch::27d40d00-f6f9-4d37-b0a9-84ef36e765a9" providerId="AD" clId="Web-{3A54A3CA-A725-473E-A2A9-9895CB2289E0}" dt="2024-12-19T09:55:02.934" v="26"/>
          <ac:spMkLst>
            <pc:docMk/>
            <pc:sldMk cId="2167534879" sldId="322"/>
            <ac:spMk id="11" creationId="{E6D066F8-886F-61CE-3007-F3F06E89D572}"/>
          </ac:spMkLst>
        </pc:spChg>
        <pc:spChg chg="add del mod">
          <ac:chgData name="digaetano" userId="S::kylian.digaetano@divcom.ch::27d40d00-f6f9-4d37-b0a9-84ef36e765a9" providerId="AD" clId="Web-{3A54A3CA-A725-473E-A2A9-9895CB2289E0}" dt="2024-12-19T09:55:01.668" v="25"/>
          <ac:spMkLst>
            <pc:docMk/>
            <pc:sldMk cId="2167534879" sldId="322"/>
            <ac:spMk id="12" creationId="{FFB48B4C-BF7A-22A9-AB5A-A3387D89E5F5}"/>
          </ac:spMkLst>
        </pc:spChg>
        <pc:picChg chg="add mod">
          <ac:chgData name="digaetano" userId="S::kylian.digaetano@divcom.ch::27d40d00-f6f9-4d37-b0a9-84ef36e765a9" providerId="AD" clId="Web-{3A54A3CA-A725-473E-A2A9-9895CB2289E0}" dt="2024-12-19T09:55:10.075" v="30" actId="1076"/>
          <ac:picMkLst>
            <pc:docMk/>
            <pc:sldMk cId="2167534879" sldId="322"/>
            <ac:picMk id="13" creationId="{2702A0D3-E0B2-7228-0520-3AF34C74915B}"/>
          </ac:picMkLst>
        </pc:picChg>
      </pc:sldChg>
    </pc:docChg>
  </pc:docChgLst>
  <pc:docChgLst>
    <pc:chgData name="digaetano" userId="S::kylian.digaetano@divcom.ch::27d40d00-f6f9-4d37-b0a9-84ef36e765a9" providerId="AD" clId="Web-{5E39E2DC-9DDE-43B3-9B7B-9517FC58CB09}"/>
    <pc:docChg chg="modSld">
      <pc:chgData name="digaetano" userId="S::kylian.digaetano@divcom.ch::27d40d00-f6f9-4d37-b0a9-84ef36e765a9" providerId="AD" clId="Web-{5E39E2DC-9DDE-43B3-9B7B-9517FC58CB09}" dt="2024-12-19T09:52:56.229" v="26" actId="1076"/>
      <pc:docMkLst>
        <pc:docMk/>
      </pc:docMkLst>
      <pc:sldChg chg="addSp delSp modSp">
        <pc:chgData name="digaetano" userId="S::kylian.digaetano@divcom.ch::27d40d00-f6f9-4d37-b0a9-84ef36e765a9" providerId="AD" clId="Web-{5E39E2DC-9DDE-43B3-9B7B-9517FC58CB09}" dt="2024-12-19T09:52:56.229" v="26" actId="1076"/>
        <pc:sldMkLst>
          <pc:docMk/>
          <pc:sldMk cId="419616863" sldId="319"/>
        </pc:sldMkLst>
        <pc:spChg chg="mod">
          <ac:chgData name="digaetano" userId="S::kylian.digaetano@divcom.ch::27d40d00-f6f9-4d37-b0a9-84ef36e765a9" providerId="AD" clId="Web-{5E39E2DC-9DDE-43B3-9B7B-9517FC58CB09}" dt="2024-12-19T09:52:12.463" v="6" actId="20577"/>
          <ac:spMkLst>
            <pc:docMk/>
            <pc:sldMk cId="419616863" sldId="319"/>
            <ac:spMk id="2" creationId="{612A1D81-1D25-CA2C-9DA8-E3B34CE8E951}"/>
          </ac:spMkLst>
        </pc:spChg>
        <pc:spChg chg="del">
          <ac:chgData name="digaetano" userId="S::kylian.digaetano@divcom.ch::27d40d00-f6f9-4d37-b0a9-84ef36e765a9" providerId="AD" clId="Web-{5E39E2DC-9DDE-43B3-9B7B-9517FC58CB09}" dt="2024-12-19T09:52:15.822" v="8"/>
          <ac:spMkLst>
            <pc:docMk/>
            <pc:sldMk cId="419616863" sldId="319"/>
            <ac:spMk id="3" creationId="{EF0E1EE3-4788-D843-5DAF-CAEE89D2BE76}"/>
          </ac:spMkLst>
        </pc:spChg>
        <pc:spChg chg="del">
          <ac:chgData name="digaetano" userId="S::kylian.digaetano@divcom.ch::27d40d00-f6f9-4d37-b0a9-84ef36e765a9" providerId="AD" clId="Web-{5E39E2DC-9DDE-43B3-9B7B-9517FC58CB09}" dt="2024-12-19T09:52:33.557" v="15"/>
          <ac:spMkLst>
            <pc:docMk/>
            <pc:sldMk cId="419616863" sldId="319"/>
            <ac:spMk id="4" creationId="{E719497C-4B2D-CC11-4BF1-1FB9E44E140D}"/>
          </ac:spMkLst>
        </pc:spChg>
        <pc:spChg chg="del">
          <ac:chgData name="digaetano" userId="S::kylian.digaetano@divcom.ch::27d40d00-f6f9-4d37-b0a9-84ef36e765a9" providerId="AD" clId="Web-{5E39E2DC-9DDE-43B3-9B7B-9517FC58CB09}" dt="2024-12-19T09:52:35.244" v="17"/>
          <ac:spMkLst>
            <pc:docMk/>
            <pc:sldMk cId="419616863" sldId="319"/>
            <ac:spMk id="5" creationId="{DC851039-DDBD-E3E6-CD8C-CDC33C28805C}"/>
          </ac:spMkLst>
        </pc:spChg>
        <pc:spChg chg="del">
          <ac:chgData name="digaetano" userId="S::kylian.digaetano@divcom.ch::27d40d00-f6f9-4d37-b0a9-84ef36e765a9" providerId="AD" clId="Web-{5E39E2DC-9DDE-43B3-9B7B-9517FC58CB09}" dt="2024-12-19T09:52:17.338" v="9"/>
          <ac:spMkLst>
            <pc:docMk/>
            <pc:sldMk cId="419616863" sldId="319"/>
            <ac:spMk id="6" creationId="{3429F02D-F279-8A39-33A1-25122665A7F5}"/>
          </ac:spMkLst>
        </pc:spChg>
        <pc:spChg chg="del">
          <ac:chgData name="digaetano" userId="S::kylian.digaetano@divcom.ch::27d40d00-f6f9-4d37-b0a9-84ef36e765a9" providerId="AD" clId="Web-{5E39E2DC-9DDE-43B3-9B7B-9517FC58CB09}" dt="2024-12-19T09:52:33.525" v="14"/>
          <ac:spMkLst>
            <pc:docMk/>
            <pc:sldMk cId="419616863" sldId="319"/>
            <ac:spMk id="7" creationId="{7516E3B4-4AF4-3269-ED9A-45F1735D4867}"/>
          </ac:spMkLst>
        </pc:spChg>
        <pc:spChg chg="del">
          <ac:chgData name="digaetano" userId="S::kylian.digaetano@divcom.ch::27d40d00-f6f9-4d37-b0a9-84ef36e765a9" providerId="AD" clId="Web-{5E39E2DC-9DDE-43B3-9B7B-9517FC58CB09}" dt="2024-12-19T09:52:34.088" v="16"/>
          <ac:spMkLst>
            <pc:docMk/>
            <pc:sldMk cId="419616863" sldId="319"/>
            <ac:spMk id="8" creationId="{466C3D08-9BE0-7B12-88C6-54292047CE00}"/>
          </ac:spMkLst>
        </pc:spChg>
        <pc:picChg chg="add mod">
          <ac:chgData name="digaetano" userId="S::kylian.digaetano@divcom.ch::27d40d00-f6f9-4d37-b0a9-84ef36e765a9" providerId="AD" clId="Web-{5E39E2DC-9DDE-43B3-9B7B-9517FC58CB09}" dt="2024-12-19T09:52:22.182" v="11" actId="1076"/>
          <ac:picMkLst>
            <pc:docMk/>
            <pc:sldMk cId="419616863" sldId="319"/>
            <ac:picMk id="9" creationId="{AEC90F70-F48F-4711-9458-412EAE09CF96}"/>
          </ac:picMkLst>
        </pc:picChg>
        <pc:picChg chg="add del mod">
          <ac:chgData name="digaetano" userId="S::kylian.digaetano@divcom.ch::27d40d00-f6f9-4d37-b0a9-84ef36e765a9" providerId="AD" clId="Web-{5E39E2DC-9DDE-43B3-9B7B-9517FC58CB09}" dt="2024-12-19T09:52:33.494" v="13"/>
          <ac:picMkLst>
            <pc:docMk/>
            <pc:sldMk cId="419616863" sldId="319"/>
            <ac:picMk id="10" creationId="{A4A7C36E-8970-0396-D822-A4C77ABD83D3}"/>
          </ac:picMkLst>
        </pc:picChg>
        <pc:picChg chg="add mod">
          <ac:chgData name="digaetano" userId="S::kylian.digaetano@divcom.ch::27d40d00-f6f9-4d37-b0a9-84ef36e765a9" providerId="AD" clId="Web-{5E39E2DC-9DDE-43B3-9B7B-9517FC58CB09}" dt="2024-12-19T09:52:44.244" v="21" actId="1076"/>
          <ac:picMkLst>
            <pc:docMk/>
            <pc:sldMk cId="419616863" sldId="319"/>
            <ac:picMk id="11" creationId="{4DA731EE-46BE-C3C2-6954-2FA12FD769B6}"/>
          </ac:picMkLst>
        </pc:picChg>
        <pc:picChg chg="add mod">
          <ac:chgData name="digaetano" userId="S::kylian.digaetano@divcom.ch::27d40d00-f6f9-4d37-b0a9-84ef36e765a9" providerId="AD" clId="Web-{5E39E2DC-9DDE-43B3-9B7B-9517FC58CB09}" dt="2024-12-19T09:52:56.229" v="26" actId="1076"/>
          <ac:picMkLst>
            <pc:docMk/>
            <pc:sldMk cId="419616863" sldId="319"/>
            <ac:picMk id="12" creationId="{94D7739E-BD72-E36B-CEAE-CE630D3B0308}"/>
          </ac:picMkLst>
        </pc:picChg>
      </pc:sldChg>
    </pc:docChg>
  </pc:docChgLst>
  <pc:docChgLst>
    <pc:chgData name="digaetano" userId="S::kylian.digaetano@divcom.ch::27d40d00-f6f9-4d37-b0a9-84ef36e765a9" providerId="AD" clId="Web-{6411870A-D667-447C-A6DD-BE8D5DF0E1E1}"/>
    <pc:docChg chg="addSld modSld modSection">
      <pc:chgData name="digaetano" userId="S::kylian.digaetano@divcom.ch::27d40d00-f6f9-4d37-b0a9-84ef36e765a9" providerId="AD" clId="Web-{6411870A-D667-447C-A6DD-BE8D5DF0E1E1}" dt="2024-12-19T10:04:48.230" v="4" actId="1076"/>
      <pc:docMkLst>
        <pc:docMk/>
      </pc:docMkLst>
      <pc:sldChg chg="addSp modSp new">
        <pc:chgData name="digaetano" userId="S::kylian.digaetano@divcom.ch::27d40d00-f6f9-4d37-b0a9-84ef36e765a9" providerId="AD" clId="Web-{6411870A-D667-447C-A6DD-BE8D5DF0E1E1}" dt="2024-12-19T10:04:48.230" v="4" actId="1076"/>
        <pc:sldMkLst>
          <pc:docMk/>
          <pc:sldMk cId="2566767463" sldId="323"/>
        </pc:sldMkLst>
        <pc:spChg chg="mod">
          <ac:chgData name="digaetano" userId="S::kylian.digaetano@divcom.ch::27d40d00-f6f9-4d37-b0a9-84ef36e765a9" providerId="AD" clId="Web-{6411870A-D667-447C-A6DD-BE8D5DF0E1E1}" dt="2024-12-19T10:04:43.667" v="3" actId="20577"/>
          <ac:spMkLst>
            <pc:docMk/>
            <pc:sldMk cId="2566767463" sldId="323"/>
            <ac:spMk id="2" creationId="{BB2454A4-11B9-88A9-EF04-A28BA63210C8}"/>
          </ac:spMkLst>
        </pc:spChg>
        <pc:picChg chg="add mod">
          <ac:chgData name="digaetano" userId="S::kylian.digaetano@divcom.ch::27d40d00-f6f9-4d37-b0a9-84ef36e765a9" providerId="AD" clId="Web-{6411870A-D667-447C-A6DD-BE8D5DF0E1E1}" dt="2024-12-19T10:04:48.230" v="4" actId="1076"/>
          <ac:picMkLst>
            <pc:docMk/>
            <pc:sldMk cId="2566767463" sldId="323"/>
            <ac:picMk id="3" creationId="{5EC2ACEE-78F5-D355-ACD4-FE57775DF685}"/>
          </ac:picMkLst>
        </pc:picChg>
      </pc:sldChg>
    </pc:docChg>
  </pc:docChgLst>
  <pc:docChgLst>
    <pc:chgData name="digaetano" userId="S::kylian.digaetano@divcom.ch::27d40d00-f6f9-4d37-b0a9-84ef36e765a9" providerId="AD" clId="Web-{45BAD852-936C-4DE3-B65C-292D871B8350}"/>
    <pc:docChg chg="addSld modSection">
      <pc:chgData name="digaetano" userId="S::kylian.digaetano@divcom.ch::27d40d00-f6f9-4d37-b0a9-84ef36e765a9" providerId="AD" clId="Web-{45BAD852-936C-4DE3-B65C-292D871B8350}" dt="2024-12-19T09:50:58.940" v="0"/>
      <pc:docMkLst>
        <pc:docMk/>
      </pc:docMkLst>
      <pc:sldChg chg="new">
        <pc:chgData name="digaetano" userId="S::kylian.digaetano@divcom.ch::27d40d00-f6f9-4d37-b0a9-84ef36e765a9" providerId="AD" clId="Web-{45BAD852-936C-4DE3-B65C-292D871B8350}" dt="2024-12-19T09:50:58.940" v="0"/>
        <pc:sldMkLst>
          <pc:docMk/>
          <pc:sldMk cId="419616863" sldId="319"/>
        </pc:sldMkLst>
      </pc:sldChg>
    </pc:docChg>
  </pc:docChgLst>
  <pc:docChgLst>
    <pc:chgData name="Alexandre Pitarch" userId="f3f82da9-f63c-4152-b68c-95c58857f754" providerId="ADAL" clId="{5B00309B-0F65-4547-9C1C-9AD0C2461969}"/>
    <pc:docChg chg="undo custSel modSld">
      <pc:chgData name="Alexandre Pitarch" userId="f3f82da9-f63c-4152-b68c-95c58857f754" providerId="ADAL" clId="{5B00309B-0F65-4547-9C1C-9AD0C2461969}" dt="2024-12-19T10:43:50.502" v="112" actId="1076"/>
      <pc:docMkLst>
        <pc:docMk/>
      </pc:docMkLst>
      <pc:sldChg chg="addSp delSp modSp mod">
        <pc:chgData name="Alexandre Pitarch" userId="f3f82da9-f63c-4152-b68c-95c58857f754" providerId="ADAL" clId="{5B00309B-0F65-4547-9C1C-9AD0C2461969}" dt="2024-12-16T12:15:12.770" v="51" actId="1076"/>
        <pc:sldMkLst>
          <pc:docMk/>
          <pc:sldMk cId="0" sldId="282"/>
        </pc:sldMkLst>
        <pc:spChg chg="add del mod">
          <ac:chgData name="Alexandre Pitarch" userId="f3f82da9-f63c-4152-b68c-95c58857f754" providerId="ADAL" clId="{5B00309B-0F65-4547-9C1C-9AD0C2461969}" dt="2024-12-16T12:13:49.881" v="30" actId="21"/>
          <ac:spMkLst>
            <pc:docMk/>
            <pc:sldMk cId="0" sldId="282"/>
            <ac:spMk id="2" creationId="{B45CDC87-0624-4578-AB56-4D67A870B232}"/>
          </ac:spMkLst>
        </pc:spChg>
        <pc:spChg chg="add mod">
          <ac:chgData name="Alexandre Pitarch" userId="f3f82da9-f63c-4152-b68c-95c58857f754" providerId="ADAL" clId="{5B00309B-0F65-4547-9C1C-9AD0C2461969}" dt="2024-12-16T12:14:53.809" v="48" actId="208"/>
          <ac:spMkLst>
            <pc:docMk/>
            <pc:sldMk cId="0" sldId="282"/>
            <ac:spMk id="3" creationId="{3245032E-8287-4383-BE05-75B09717F3FB}"/>
          </ac:spMkLst>
        </pc:spChg>
        <pc:spChg chg="add mod">
          <ac:chgData name="Alexandre Pitarch" userId="f3f82da9-f63c-4152-b68c-95c58857f754" providerId="ADAL" clId="{5B00309B-0F65-4547-9C1C-9AD0C2461969}" dt="2024-12-16T12:14:53.809" v="48" actId="208"/>
          <ac:spMkLst>
            <pc:docMk/>
            <pc:sldMk cId="0" sldId="282"/>
            <ac:spMk id="4" creationId="{37FC64E8-DE67-43A0-AA6B-2B7E2BF11DAC}"/>
          </ac:spMkLst>
        </pc:spChg>
        <pc:spChg chg="add del mod">
          <ac:chgData name="Alexandre Pitarch" userId="f3f82da9-f63c-4152-b68c-95c58857f754" providerId="ADAL" clId="{5B00309B-0F65-4547-9C1C-9AD0C2461969}" dt="2024-12-16T12:13:47.213" v="28" actId="21"/>
          <ac:spMkLst>
            <pc:docMk/>
            <pc:sldMk cId="0" sldId="282"/>
            <ac:spMk id="17" creationId="{D4D94E93-7B06-4426-BEF6-1D6BF6FAE3A1}"/>
          </ac:spMkLst>
        </pc:spChg>
        <pc:spChg chg="add mod">
          <ac:chgData name="Alexandre Pitarch" userId="f3f82da9-f63c-4152-b68c-95c58857f754" providerId="ADAL" clId="{5B00309B-0F65-4547-9C1C-9AD0C2461969}" dt="2024-12-16T12:14:53.809" v="48" actId="208"/>
          <ac:spMkLst>
            <pc:docMk/>
            <pc:sldMk cId="0" sldId="282"/>
            <ac:spMk id="19" creationId="{47C35C4B-6E4D-41F9-A614-1F86E1ED5F72}"/>
          </ac:spMkLst>
        </pc:spChg>
        <pc:spChg chg="add mod">
          <ac:chgData name="Alexandre Pitarch" userId="f3f82da9-f63c-4152-b68c-95c58857f754" providerId="ADAL" clId="{5B00309B-0F65-4547-9C1C-9AD0C2461969}" dt="2024-12-16T12:14:53.809" v="48" actId="208"/>
          <ac:spMkLst>
            <pc:docMk/>
            <pc:sldMk cId="0" sldId="282"/>
            <ac:spMk id="20" creationId="{AD283A55-FC77-4C59-9CAE-564F6B6D433C}"/>
          </ac:spMkLst>
        </pc:spChg>
        <pc:spChg chg="mod">
          <ac:chgData name="Alexandre Pitarch" userId="f3f82da9-f63c-4152-b68c-95c58857f754" providerId="ADAL" clId="{5B00309B-0F65-4547-9C1C-9AD0C2461969}" dt="2024-12-16T12:12:49.496" v="15" actId="20577"/>
          <ac:spMkLst>
            <pc:docMk/>
            <pc:sldMk cId="0" sldId="282"/>
            <ac:spMk id="1463" creationId="{00000000-0000-0000-0000-000000000000}"/>
          </ac:spMkLst>
        </pc:spChg>
        <pc:picChg chg="mod">
          <ac:chgData name="Alexandre Pitarch" userId="f3f82da9-f63c-4152-b68c-95c58857f754" providerId="ADAL" clId="{5B00309B-0F65-4547-9C1C-9AD0C2461969}" dt="2024-12-16T12:15:12.770" v="51" actId="1076"/>
          <ac:picMkLst>
            <pc:docMk/>
            <pc:sldMk cId="0" sldId="282"/>
            <ac:picMk id="1464" creationId="{00000000-0000-0000-0000-000000000000}"/>
          </ac:picMkLst>
        </pc:picChg>
        <pc:cxnChg chg="add mod">
          <ac:chgData name="Alexandre Pitarch" userId="f3f82da9-f63c-4152-b68c-95c58857f754" providerId="ADAL" clId="{5B00309B-0F65-4547-9C1C-9AD0C2461969}" dt="2024-12-16T12:15:07.370" v="50" actId="208"/>
          <ac:cxnSpMkLst>
            <pc:docMk/>
            <pc:sldMk cId="0" sldId="282"/>
            <ac:cxnSpMk id="6" creationId="{F097BBAE-EB19-49EB-8ED4-0F10D802AC9E}"/>
          </ac:cxnSpMkLst>
        </pc:cxnChg>
      </pc:sldChg>
      <pc:sldChg chg="modSp mod">
        <pc:chgData name="Alexandre Pitarch" userId="f3f82da9-f63c-4152-b68c-95c58857f754" providerId="ADAL" clId="{5B00309B-0F65-4547-9C1C-9AD0C2461969}" dt="2024-12-19T10:12:45.748" v="89" actId="108"/>
        <pc:sldMkLst>
          <pc:docMk/>
          <pc:sldMk cId="859421610" sldId="314"/>
        </pc:sldMkLst>
        <pc:spChg chg="mod">
          <ac:chgData name="Alexandre Pitarch" userId="f3f82da9-f63c-4152-b68c-95c58857f754" providerId="ADAL" clId="{5B00309B-0F65-4547-9C1C-9AD0C2461969}" dt="2024-12-19T08:30:27.258" v="54" actId="1076"/>
          <ac:spMkLst>
            <pc:docMk/>
            <pc:sldMk cId="859421610" sldId="314"/>
            <ac:spMk id="2" creationId="{02543F81-EF53-46EE-BB66-155BF6C0DE80}"/>
          </ac:spMkLst>
        </pc:spChg>
        <pc:spChg chg="mod">
          <ac:chgData name="Alexandre Pitarch" userId="f3f82da9-f63c-4152-b68c-95c58857f754" providerId="ADAL" clId="{5B00309B-0F65-4547-9C1C-9AD0C2461969}" dt="2024-12-19T08:30:22.775" v="53" actId="403"/>
          <ac:spMkLst>
            <pc:docMk/>
            <pc:sldMk cId="859421610" sldId="314"/>
            <ac:spMk id="7" creationId="{27C598CD-0D10-4E88-9056-DE5C05CB0B27}"/>
          </ac:spMkLst>
        </pc:spChg>
        <pc:spChg chg="mod">
          <ac:chgData name="Alexandre Pitarch" userId="f3f82da9-f63c-4152-b68c-95c58857f754" providerId="ADAL" clId="{5B00309B-0F65-4547-9C1C-9AD0C2461969}" dt="2024-12-19T10:12:41.785" v="88" actId="108"/>
          <ac:spMkLst>
            <pc:docMk/>
            <pc:sldMk cId="859421610" sldId="314"/>
            <ac:spMk id="8" creationId="{A924BF77-BF90-0A87-D93B-637D8396CE5D}"/>
          </ac:spMkLst>
        </pc:spChg>
        <pc:spChg chg="mod">
          <ac:chgData name="Alexandre Pitarch" userId="f3f82da9-f63c-4152-b68c-95c58857f754" providerId="ADAL" clId="{5B00309B-0F65-4547-9C1C-9AD0C2461969}" dt="2024-12-19T08:30:19.539" v="52" actId="403"/>
          <ac:spMkLst>
            <pc:docMk/>
            <pc:sldMk cId="859421610" sldId="314"/>
            <ac:spMk id="9" creationId="{75BFC486-A7B2-4FC9-9101-516E77572D76}"/>
          </ac:spMkLst>
        </pc:spChg>
        <pc:spChg chg="mod">
          <ac:chgData name="Alexandre Pitarch" userId="f3f82da9-f63c-4152-b68c-95c58857f754" providerId="ADAL" clId="{5B00309B-0F65-4547-9C1C-9AD0C2461969}" dt="2024-12-19T10:12:45.748" v="89" actId="108"/>
          <ac:spMkLst>
            <pc:docMk/>
            <pc:sldMk cId="859421610" sldId="314"/>
            <ac:spMk id="10" creationId="{9BC434C6-DAE8-3AE4-C654-C61B43141177}"/>
          </ac:spMkLst>
        </pc:spChg>
      </pc:sldChg>
      <pc:sldChg chg="addSp delSp modSp mod delAnim">
        <pc:chgData name="Alexandre Pitarch" userId="f3f82da9-f63c-4152-b68c-95c58857f754" providerId="ADAL" clId="{5B00309B-0F65-4547-9C1C-9AD0C2461969}" dt="2024-12-19T10:43:50.502" v="112" actId="1076"/>
        <pc:sldMkLst>
          <pc:docMk/>
          <pc:sldMk cId="680125034" sldId="316"/>
        </pc:sldMkLst>
        <pc:spChg chg="del">
          <ac:chgData name="Alexandre Pitarch" userId="f3f82da9-f63c-4152-b68c-95c58857f754" providerId="ADAL" clId="{5B00309B-0F65-4547-9C1C-9AD0C2461969}" dt="2024-12-19T10:43:13.418" v="93" actId="478"/>
          <ac:spMkLst>
            <pc:docMk/>
            <pc:sldMk cId="680125034" sldId="316"/>
            <ac:spMk id="2" creationId="{B143731F-1F5D-71D4-7D29-58EDB03FB998}"/>
          </ac:spMkLst>
        </pc:spChg>
        <pc:spChg chg="del">
          <ac:chgData name="Alexandre Pitarch" userId="f3f82da9-f63c-4152-b68c-95c58857f754" providerId="ADAL" clId="{5B00309B-0F65-4547-9C1C-9AD0C2461969}" dt="2024-12-19T10:43:13.418" v="93" actId="478"/>
          <ac:spMkLst>
            <pc:docMk/>
            <pc:sldMk cId="680125034" sldId="316"/>
            <ac:spMk id="3" creationId="{34F3A7BE-6724-4C25-447B-E42AF7FEA31D}"/>
          </ac:spMkLst>
        </pc:spChg>
        <pc:spChg chg="del mod">
          <ac:chgData name="Alexandre Pitarch" userId="f3f82da9-f63c-4152-b68c-95c58857f754" providerId="ADAL" clId="{5B00309B-0F65-4547-9C1C-9AD0C2461969}" dt="2024-12-19T10:43:04.935" v="92" actId="478"/>
          <ac:spMkLst>
            <pc:docMk/>
            <pc:sldMk cId="680125034" sldId="316"/>
            <ac:spMk id="4" creationId="{32C7A679-D71C-4E0D-43C0-CC06521A9675}"/>
          </ac:spMkLst>
        </pc:spChg>
        <pc:spChg chg="del">
          <ac:chgData name="Alexandre Pitarch" userId="f3f82da9-f63c-4152-b68c-95c58857f754" providerId="ADAL" clId="{5B00309B-0F65-4547-9C1C-9AD0C2461969}" dt="2024-12-19T10:43:13.418" v="93" actId="478"/>
          <ac:spMkLst>
            <pc:docMk/>
            <pc:sldMk cId="680125034" sldId="316"/>
            <ac:spMk id="5" creationId="{3829304F-5B0D-84F6-7339-5A14F8BB5206}"/>
          </ac:spMkLst>
        </pc:spChg>
        <pc:spChg chg="del">
          <ac:chgData name="Alexandre Pitarch" userId="f3f82da9-f63c-4152-b68c-95c58857f754" providerId="ADAL" clId="{5B00309B-0F65-4547-9C1C-9AD0C2461969}" dt="2024-12-19T10:43:04.935" v="92" actId="478"/>
          <ac:spMkLst>
            <pc:docMk/>
            <pc:sldMk cId="680125034" sldId="316"/>
            <ac:spMk id="6" creationId="{041C5701-7B66-D4F0-8420-313DC46E9F04}"/>
          </ac:spMkLst>
        </pc:spChg>
        <pc:spChg chg="del">
          <ac:chgData name="Alexandre Pitarch" userId="f3f82da9-f63c-4152-b68c-95c58857f754" providerId="ADAL" clId="{5B00309B-0F65-4547-9C1C-9AD0C2461969}" dt="2024-12-19T10:43:04.935" v="92" actId="478"/>
          <ac:spMkLst>
            <pc:docMk/>
            <pc:sldMk cId="680125034" sldId="316"/>
            <ac:spMk id="7" creationId="{ED93445F-9A43-EF68-B6E7-00939DAA1D9C}"/>
          </ac:spMkLst>
        </pc:spChg>
        <pc:spChg chg="del">
          <ac:chgData name="Alexandre Pitarch" userId="f3f82da9-f63c-4152-b68c-95c58857f754" providerId="ADAL" clId="{5B00309B-0F65-4547-9C1C-9AD0C2461969}" dt="2024-12-19T10:43:04.935" v="92" actId="478"/>
          <ac:spMkLst>
            <pc:docMk/>
            <pc:sldMk cId="680125034" sldId="316"/>
            <ac:spMk id="8" creationId="{ED745344-428F-5586-F414-E863EF987806}"/>
          </ac:spMkLst>
        </pc:spChg>
        <pc:spChg chg="del">
          <ac:chgData name="Alexandre Pitarch" userId="f3f82da9-f63c-4152-b68c-95c58857f754" providerId="ADAL" clId="{5B00309B-0F65-4547-9C1C-9AD0C2461969}" dt="2024-12-19T10:43:04.935" v="92" actId="478"/>
          <ac:spMkLst>
            <pc:docMk/>
            <pc:sldMk cId="680125034" sldId="316"/>
            <ac:spMk id="9" creationId="{D3250A88-A6BC-E82B-C8A2-5A16F210608D}"/>
          </ac:spMkLst>
        </pc:spChg>
        <pc:spChg chg="del">
          <ac:chgData name="Alexandre Pitarch" userId="f3f82da9-f63c-4152-b68c-95c58857f754" providerId="ADAL" clId="{5B00309B-0F65-4547-9C1C-9AD0C2461969}" dt="2024-12-19T10:43:25.417" v="96" actId="478"/>
          <ac:spMkLst>
            <pc:docMk/>
            <pc:sldMk cId="680125034" sldId="316"/>
            <ac:spMk id="10" creationId="{A0F44E9F-CA43-0CA0-0563-47ECB0DF8704}"/>
          </ac:spMkLst>
        </pc:spChg>
        <pc:spChg chg="add del mod">
          <ac:chgData name="Alexandre Pitarch" userId="f3f82da9-f63c-4152-b68c-95c58857f754" providerId="ADAL" clId="{5B00309B-0F65-4547-9C1C-9AD0C2461969}" dt="2024-12-19T10:43:21.743" v="95" actId="478"/>
          <ac:spMkLst>
            <pc:docMk/>
            <pc:sldMk cId="680125034" sldId="316"/>
            <ac:spMk id="12" creationId="{F85F7636-E3FA-430F-B74F-DB6E35045237}"/>
          </ac:spMkLst>
        </pc:spChg>
        <pc:spChg chg="del mod">
          <ac:chgData name="Alexandre Pitarch" userId="f3f82da9-f63c-4152-b68c-95c58857f754" providerId="ADAL" clId="{5B00309B-0F65-4547-9C1C-9AD0C2461969}" dt="2024-12-19T10:43:13.418" v="93" actId="478"/>
          <ac:spMkLst>
            <pc:docMk/>
            <pc:sldMk cId="680125034" sldId="316"/>
            <ac:spMk id="758" creationId="{EE701AC6-0152-1E76-3B5E-4164DCD203A3}"/>
          </ac:spMkLst>
        </pc:spChg>
        <pc:spChg chg="mod">
          <ac:chgData name="Alexandre Pitarch" userId="f3f82da9-f63c-4152-b68c-95c58857f754" providerId="ADAL" clId="{5B00309B-0F65-4547-9C1C-9AD0C2461969}" dt="2024-12-19T10:43:50.502" v="112" actId="1076"/>
          <ac:spMkLst>
            <pc:docMk/>
            <pc:sldMk cId="680125034" sldId="316"/>
            <ac:spMk id="759" creationId="{E1DA9320-1EFC-B90D-544F-737AC8AF3869}"/>
          </ac:spMkLst>
        </pc:spChg>
      </pc:sldChg>
      <pc:sldChg chg="modSp mod">
        <pc:chgData name="Alexandre Pitarch" userId="f3f82da9-f63c-4152-b68c-95c58857f754" providerId="ADAL" clId="{5B00309B-0F65-4547-9C1C-9AD0C2461969}" dt="2024-12-19T10:11:32.936" v="87" actId="1076"/>
        <pc:sldMkLst>
          <pc:docMk/>
          <pc:sldMk cId="2566767463" sldId="323"/>
        </pc:sldMkLst>
        <pc:spChg chg="mod">
          <ac:chgData name="Alexandre Pitarch" userId="f3f82da9-f63c-4152-b68c-95c58857f754" providerId="ADAL" clId="{5B00309B-0F65-4547-9C1C-9AD0C2461969}" dt="2024-12-19T10:10:35.041" v="83" actId="20577"/>
          <ac:spMkLst>
            <pc:docMk/>
            <pc:sldMk cId="2566767463" sldId="323"/>
            <ac:spMk id="2" creationId="{BB2454A4-11B9-88A9-EF04-A28BA63210C8}"/>
          </ac:spMkLst>
        </pc:spChg>
        <pc:picChg chg="mod">
          <ac:chgData name="Alexandre Pitarch" userId="f3f82da9-f63c-4152-b68c-95c58857f754" providerId="ADAL" clId="{5B00309B-0F65-4547-9C1C-9AD0C2461969}" dt="2024-12-19T10:11:32.936" v="87" actId="1076"/>
          <ac:picMkLst>
            <pc:docMk/>
            <pc:sldMk cId="2566767463" sldId="323"/>
            <ac:picMk id="3" creationId="{5EC2ACEE-78F5-D355-ACD4-FE57775DF685}"/>
          </ac:picMkLst>
        </pc:picChg>
      </pc:sldChg>
    </pc:docChg>
  </pc:docChgLst>
  <pc:docChgLst>
    <pc:chgData name="digaetano" userId="27d40d00-f6f9-4d37-b0a9-84ef36e765a9" providerId="ADAL" clId="{6D183C59-D94B-40C7-B363-E412B3331DA0}"/>
    <pc:docChg chg="undo custSel addSld modSld modSection">
      <pc:chgData name="digaetano" userId="27d40d00-f6f9-4d37-b0a9-84ef36e765a9" providerId="ADAL" clId="{6D183C59-D94B-40C7-B363-E412B3331DA0}" dt="2024-12-18T14:40:07.576" v="199" actId="403"/>
      <pc:docMkLst>
        <pc:docMk/>
      </pc:docMkLst>
      <pc:sldChg chg="modSp mod">
        <pc:chgData name="digaetano" userId="27d40d00-f6f9-4d37-b0a9-84ef36e765a9" providerId="ADAL" clId="{6D183C59-D94B-40C7-B363-E412B3331DA0}" dt="2024-12-18T14:34:09.309" v="106" actId="1076"/>
        <pc:sldMkLst>
          <pc:docMk/>
          <pc:sldMk cId="0" sldId="260"/>
        </pc:sldMkLst>
        <pc:spChg chg="mod">
          <ac:chgData name="digaetano" userId="27d40d00-f6f9-4d37-b0a9-84ef36e765a9" providerId="ADAL" clId="{6D183C59-D94B-40C7-B363-E412B3331DA0}" dt="2024-12-18T14:34:09.309" v="106" actId="1076"/>
          <ac:spMkLst>
            <pc:docMk/>
            <pc:sldMk cId="0" sldId="260"/>
            <ac:spMk id="4" creationId="{E6631DB1-21BC-4D0A-9F49-E80399210681}"/>
          </ac:spMkLst>
        </pc:spChg>
        <pc:spChg chg="mod">
          <ac:chgData name="digaetano" userId="27d40d00-f6f9-4d37-b0a9-84ef36e765a9" providerId="ADAL" clId="{6D183C59-D94B-40C7-B363-E412B3331DA0}" dt="2024-12-18T14:33:44.206" v="98" actId="14100"/>
          <ac:spMkLst>
            <pc:docMk/>
            <pc:sldMk cId="0" sldId="260"/>
            <ac:spMk id="26" creationId="{F0207B21-E075-4A1F-84EA-4E7401F0E8AC}"/>
          </ac:spMkLst>
        </pc:spChg>
        <pc:grpChg chg="mod">
          <ac:chgData name="digaetano" userId="27d40d00-f6f9-4d37-b0a9-84ef36e765a9" providerId="ADAL" clId="{6D183C59-D94B-40C7-B363-E412B3331DA0}" dt="2024-12-18T14:33:50.573" v="99" actId="1076"/>
          <ac:grpSpMkLst>
            <pc:docMk/>
            <pc:sldMk cId="0" sldId="260"/>
            <ac:grpSpMk id="27" creationId="{526A69F1-BCD7-4B46-B27A-64241D046A7E}"/>
          </ac:grpSpMkLst>
        </pc:grpChg>
      </pc:sldChg>
      <pc:sldChg chg="modSp mod">
        <pc:chgData name="digaetano" userId="27d40d00-f6f9-4d37-b0a9-84ef36e765a9" providerId="ADAL" clId="{6D183C59-D94B-40C7-B363-E412B3331DA0}" dt="2024-12-18T12:55:26.996" v="45" actId="1440"/>
        <pc:sldMkLst>
          <pc:docMk/>
          <pc:sldMk cId="0" sldId="261"/>
        </pc:sldMkLst>
        <pc:picChg chg="mod">
          <ac:chgData name="digaetano" userId="27d40d00-f6f9-4d37-b0a9-84ef36e765a9" providerId="ADAL" clId="{6D183C59-D94B-40C7-B363-E412B3331DA0}" dt="2024-12-18T12:55:26.996" v="45" actId="1440"/>
          <ac:picMkLst>
            <pc:docMk/>
            <pc:sldMk cId="0" sldId="261"/>
            <ac:picMk id="7" creationId="{1316A02A-AB8F-4F35-B63C-8EB1DBEB0977}"/>
          </ac:picMkLst>
        </pc:picChg>
      </pc:sldChg>
      <pc:sldChg chg="modSp mod">
        <pc:chgData name="digaetano" userId="27d40d00-f6f9-4d37-b0a9-84ef36e765a9" providerId="ADAL" clId="{6D183C59-D94B-40C7-B363-E412B3331DA0}" dt="2024-12-18T14:34:20.134" v="109" actId="1076"/>
        <pc:sldMkLst>
          <pc:docMk/>
          <pc:sldMk cId="0" sldId="262"/>
        </pc:sldMkLst>
        <pc:spChg chg="mod">
          <ac:chgData name="digaetano" userId="27d40d00-f6f9-4d37-b0a9-84ef36e765a9" providerId="ADAL" clId="{6D183C59-D94B-40C7-B363-E412B3331DA0}" dt="2024-12-18T14:34:20.134" v="109" actId="1076"/>
          <ac:spMkLst>
            <pc:docMk/>
            <pc:sldMk cId="0" sldId="262"/>
            <ac:spMk id="947" creationId="{00000000-0000-0000-0000-000000000000}"/>
          </ac:spMkLst>
        </pc:spChg>
      </pc:sldChg>
      <pc:sldChg chg="modSp mod">
        <pc:chgData name="digaetano" userId="27d40d00-f6f9-4d37-b0a9-84ef36e765a9" providerId="ADAL" clId="{6D183C59-D94B-40C7-B363-E412B3331DA0}" dt="2024-12-18T12:46:36.591" v="41" actId="1440"/>
        <pc:sldMkLst>
          <pc:docMk/>
          <pc:sldMk cId="306441961" sldId="312"/>
        </pc:sldMkLst>
        <pc:picChg chg="mod">
          <ac:chgData name="digaetano" userId="27d40d00-f6f9-4d37-b0a9-84ef36e765a9" providerId="ADAL" clId="{6D183C59-D94B-40C7-B363-E412B3331DA0}" dt="2024-12-18T12:46:36.591" v="41" actId="1440"/>
          <ac:picMkLst>
            <pc:docMk/>
            <pc:sldMk cId="306441961" sldId="312"/>
            <ac:picMk id="10" creationId="{D8AB0477-DD35-411C-B323-E6D97FD2521D}"/>
          </ac:picMkLst>
        </pc:picChg>
      </pc:sldChg>
      <pc:sldChg chg="addSp delSp modSp mod modClrScheme chgLayout">
        <pc:chgData name="digaetano" userId="27d40d00-f6f9-4d37-b0a9-84ef36e765a9" providerId="ADAL" clId="{6D183C59-D94B-40C7-B363-E412B3331DA0}" dt="2024-12-18T14:40:07.576" v="199" actId="403"/>
        <pc:sldMkLst>
          <pc:docMk/>
          <pc:sldMk cId="859421610" sldId="314"/>
        </pc:sldMkLst>
        <pc:spChg chg="mod ord">
          <ac:chgData name="digaetano" userId="27d40d00-f6f9-4d37-b0a9-84ef36e765a9" providerId="ADAL" clId="{6D183C59-D94B-40C7-B363-E412B3331DA0}" dt="2024-12-18T14:34:55.341" v="113" actId="700"/>
          <ac:spMkLst>
            <pc:docMk/>
            <pc:sldMk cId="859421610" sldId="314"/>
            <ac:spMk id="2" creationId="{02543F81-EF53-46EE-BB66-155BF6C0DE80}"/>
          </ac:spMkLst>
        </pc:spChg>
        <pc:spChg chg="add mod ord">
          <ac:chgData name="digaetano" userId="27d40d00-f6f9-4d37-b0a9-84ef36e765a9" providerId="ADAL" clId="{6D183C59-D94B-40C7-B363-E412B3331DA0}" dt="2024-12-18T14:35:39.763" v="152" actId="113"/>
          <ac:spMkLst>
            <pc:docMk/>
            <pc:sldMk cId="859421610" sldId="314"/>
            <ac:spMk id="3" creationId="{E61F0366-3912-4D6F-9B5B-ECA520278512}"/>
          </ac:spMkLst>
        </pc:spChg>
        <pc:spChg chg="add mod ord">
          <ac:chgData name="digaetano" userId="27d40d00-f6f9-4d37-b0a9-84ef36e765a9" providerId="ADAL" clId="{6D183C59-D94B-40C7-B363-E412B3331DA0}" dt="2024-12-18T14:39:52.072" v="191" actId="404"/>
          <ac:spMkLst>
            <pc:docMk/>
            <pc:sldMk cId="859421610" sldId="314"/>
            <ac:spMk id="4" creationId="{A229356A-B84F-4E4F-B78E-2A34868EE952}"/>
          </ac:spMkLst>
        </pc:spChg>
        <pc:spChg chg="add mod ord">
          <ac:chgData name="digaetano" userId="27d40d00-f6f9-4d37-b0a9-84ef36e765a9" providerId="ADAL" clId="{6D183C59-D94B-40C7-B363-E412B3331DA0}" dt="2024-12-18T14:40:07.576" v="199" actId="403"/>
          <ac:spMkLst>
            <pc:docMk/>
            <pc:sldMk cId="859421610" sldId="314"/>
            <ac:spMk id="5" creationId="{61D77BB4-728C-4B78-AD43-450AB00BFA7C}"/>
          </ac:spMkLst>
        </pc:spChg>
        <pc:spChg chg="add mod ord">
          <ac:chgData name="digaetano" userId="27d40d00-f6f9-4d37-b0a9-84ef36e765a9" providerId="ADAL" clId="{6D183C59-D94B-40C7-B363-E412B3331DA0}" dt="2024-12-18T14:40:04.680" v="198" actId="403"/>
          <ac:spMkLst>
            <pc:docMk/>
            <pc:sldMk cId="859421610" sldId="314"/>
            <ac:spMk id="6" creationId="{2C91C5BB-CC03-4A63-AE14-6FF92826BC18}"/>
          </ac:spMkLst>
        </pc:spChg>
        <pc:spChg chg="add mod ord">
          <ac:chgData name="digaetano" userId="27d40d00-f6f9-4d37-b0a9-84ef36e765a9" providerId="ADAL" clId="{6D183C59-D94B-40C7-B363-E412B3331DA0}" dt="2024-12-18T14:35:05.161" v="121" actId="20577"/>
          <ac:spMkLst>
            <pc:docMk/>
            <pc:sldMk cId="859421610" sldId="314"/>
            <ac:spMk id="7" creationId="{27C598CD-0D10-4E88-9056-DE5C05CB0B27}"/>
          </ac:spMkLst>
        </pc:spChg>
        <pc:spChg chg="add del mod ord">
          <ac:chgData name="digaetano" userId="27d40d00-f6f9-4d37-b0a9-84ef36e765a9" providerId="ADAL" clId="{6D183C59-D94B-40C7-B363-E412B3331DA0}" dt="2024-12-18T14:35:18.194" v="133" actId="478"/>
          <ac:spMkLst>
            <pc:docMk/>
            <pc:sldMk cId="859421610" sldId="314"/>
            <ac:spMk id="8" creationId="{11E26BE2-FEC3-488F-A977-787051FEFEE5}"/>
          </ac:spMkLst>
        </pc:spChg>
        <pc:spChg chg="add mod ord">
          <ac:chgData name="digaetano" userId="27d40d00-f6f9-4d37-b0a9-84ef36e765a9" providerId="ADAL" clId="{6D183C59-D94B-40C7-B363-E412B3331DA0}" dt="2024-12-18T14:35:10.719" v="132" actId="20577"/>
          <ac:spMkLst>
            <pc:docMk/>
            <pc:sldMk cId="859421610" sldId="314"/>
            <ac:spMk id="9" creationId="{75BFC486-A7B2-4FC9-9101-516E77572D76}"/>
          </ac:spMkLst>
        </pc:spChg>
        <pc:spChg chg="add del mod ord">
          <ac:chgData name="digaetano" userId="27d40d00-f6f9-4d37-b0a9-84ef36e765a9" providerId="ADAL" clId="{6D183C59-D94B-40C7-B363-E412B3331DA0}" dt="2024-12-18T14:35:27.681" v="134" actId="478"/>
          <ac:spMkLst>
            <pc:docMk/>
            <pc:sldMk cId="859421610" sldId="314"/>
            <ac:spMk id="10" creationId="{A40234DD-D5B0-40FC-8991-31E193BB6D1E}"/>
          </ac:spMkLst>
        </pc:spChg>
      </pc:sldChg>
      <pc:sldChg chg="addSp modSp mod">
        <pc:chgData name="digaetano" userId="27d40d00-f6f9-4d37-b0a9-84ef36e765a9" providerId="ADAL" clId="{6D183C59-D94B-40C7-B363-E412B3331DA0}" dt="2024-12-18T14:34:33.958" v="112" actId="1076"/>
        <pc:sldMkLst>
          <pc:docMk/>
          <pc:sldMk cId="2827244952" sldId="315"/>
        </pc:sldMkLst>
        <pc:spChg chg="mod">
          <ac:chgData name="digaetano" userId="27d40d00-f6f9-4d37-b0a9-84ef36e765a9" providerId="ADAL" clId="{6D183C59-D94B-40C7-B363-E412B3331DA0}" dt="2024-12-18T14:34:33.958" v="112" actId="1076"/>
          <ac:spMkLst>
            <pc:docMk/>
            <pc:sldMk cId="2827244952" sldId="315"/>
            <ac:spMk id="2" creationId="{E39110A7-CF0D-40B2-AF34-30F83AF56DF6}"/>
          </ac:spMkLst>
        </pc:spChg>
        <pc:picChg chg="add mod">
          <ac:chgData name="digaetano" userId="27d40d00-f6f9-4d37-b0a9-84ef36e765a9" providerId="ADAL" clId="{6D183C59-D94B-40C7-B363-E412B3331DA0}" dt="2024-12-18T13:22:08.631" v="58" actId="1076"/>
          <ac:picMkLst>
            <pc:docMk/>
            <pc:sldMk cId="2827244952" sldId="315"/>
            <ac:picMk id="4" creationId="{DAB5D7EE-6638-4689-AD3F-3DF03607CDC3}"/>
          </ac:picMkLst>
        </pc:picChg>
        <pc:picChg chg="add mod">
          <ac:chgData name="digaetano" userId="27d40d00-f6f9-4d37-b0a9-84ef36e765a9" providerId="ADAL" clId="{6D183C59-D94B-40C7-B363-E412B3331DA0}" dt="2024-12-18T13:22:42.792" v="60" actId="1076"/>
          <ac:picMkLst>
            <pc:docMk/>
            <pc:sldMk cId="2827244952" sldId="315"/>
            <ac:picMk id="6" creationId="{E41F1485-DCB9-4701-A073-32EC68D5FCAA}"/>
          </ac:picMkLst>
        </pc:picChg>
        <pc:picChg chg="add mod">
          <ac:chgData name="digaetano" userId="27d40d00-f6f9-4d37-b0a9-84ef36e765a9" providerId="ADAL" clId="{6D183C59-D94B-40C7-B363-E412B3331DA0}" dt="2024-12-18T13:23:15.088" v="62" actId="1076"/>
          <ac:picMkLst>
            <pc:docMk/>
            <pc:sldMk cId="2827244952" sldId="315"/>
            <ac:picMk id="8" creationId="{382D6DF1-E370-4E2B-A0F1-FEE9B48057A0}"/>
          </ac:picMkLst>
        </pc:picChg>
        <pc:picChg chg="add mod">
          <ac:chgData name="digaetano" userId="27d40d00-f6f9-4d37-b0a9-84ef36e765a9" providerId="ADAL" clId="{6D183C59-D94B-40C7-B363-E412B3331DA0}" dt="2024-12-18T13:23:37.576" v="64" actId="1076"/>
          <ac:picMkLst>
            <pc:docMk/>
            <pc:sldMk cId="2827244952" sldId="315"/>
            <ac:picMk id="10" creationId="{20233427-6D33-4944-A3C3-64A561B877C4}"/>
          </ac:picMkLst>
        </pc:picChg>
        <pc:picChg chg="add mod">
          <ac:chgData name="digaetano" userId="27d40d00-f6f9-4d37-b0a9-84ef36e765a9" providerId="ADAL" clId="{6D183C59-D94B-40C7-B363-E412B3331DA0}" dt="2024-12-18T13:23:57.026" v="66" actId="1076"/>
          <ac:picMkLst>
            <pc:docMk/>
            <pc:sldMk cId="2827244952" sldId="315"/>
            <ac:picMk id="12" creationId="{C8B70E55-1A8B-4174-BCC7-C28E827EEC96}"/>
          </ac:picMkLst>
        </pc:picChg>
      </pc:sldChg>
      <pc:sldChg chg="addSp modSp mod modAnim">
        <pc:chgData name="digaetano" userId="27d40d00-f6f9-4d37-b0a9-84ef36e765a9" providerId="ADAL" clId="{6D183C59-D94B-40C7-B363-E412B3331DA0}" dt="2024-12-18T12:57:01.171" v="56" actId="1076"/>
        <pc:sldMkLst>
          <pc:docMk/>
          <pc:sldMk cId="680125034" sldId="316"/>
        </pc:sldMkLst>
        <pc:spChg chg="mod">
          <ac:chgData name="digaetano" userId="27d40d00-f6f9-4d37-b0a9-84ef36e765a9" providerId="ADAL" clId="{6D183C59-D94B-40C7-B363-E412B3331DA0}" dt="2024-12-18T12:56:30.437" v="47" actId="1076"/>
          <ac:spMkLst>
            <pc:docMk/>
            <pc:sldMk cId="680125034" sldId="316"/>
            <ac:spMk id="2" creationId="{B143731F-1F5D-71D4-7D29-58EDB03FB998}"/>
          </ac:spMkLst>
        </pc:spChg>
        <pc:spChg chg="mod">
          <ac:chgData name="digaetano" userId="27d40d00-f6f9-4d37-b0a9-84ef36e765a9" providerId="ADAL" clId="{6D183C59-D94B-40C7-B363-E412B3331DA0}" dt="2024-12-18T12:56:33.035" v="48" actId="1076"/>
          <ac:spMkLst>
            <pc:docMk/>
            <pc:sldMk cId="680125034" sldId="316"/>
            <ac:spMk id="3" creationId="{34F3A7BE-6724-4C25-447B-E42AF7FEA31D}"/>
          </ac:spMkLst>
        </pc:spChg>
        <pc:spChg chg="mod">
          <ac:chgData name="digaetano" userId="27d40d00-f6f9-4d37-b0a9-84ef36e765a9" providerId="ADAL" clId="{6D183C59-D94B-40C7-B363-E412B3331DA0}" dt="2024-12-18T12:56:57.771" v="55" actId="1076"/>
          <ac:spMkLst>
            <pc:docMk/>
            <pc:sldMk cId="680125034" sldId="316"/>
            <ac:spMk id="4" creationId="{32C7A679-D71C-4E0D-43C0-CC06521A9675}"/>
          </ac:spMkLst>
        </pc:spChg>
        <pc:spChg chg="mod">
          <ac:chgData name="digaetano" userId="27d40d00-f6f9-4d37-b0a9-84ef36e765a9" providerId="ADAL" clId="{6D183C59-D94B-40C7-B363-E412B3331DA0}" dt="2024-12-18T12:56:37.739" v="49" actId="1076"/>
          <ac:spMkLst>
            <pc:docMk/>
            <pc:sldMk cId="680125034" sldId="316"/>
            <ac:spMk id="5" creationId="{3829304F-5B0D-84F6-7339-5A14F8BB5206}"/>
          </ac:spMkLst>
        </pc:spChg>
        <pc:spChg chg="mod">
          <ac:chgData name="digaetano" userId="27d40d00-f6f9-4d37-b0a9-84ef36e765a9" providerId="ADAL" clId="{6D183C59-D94B-40C7-B363-E412B3331DA0}" dt="2024-12-18T12:56:56.083" v="54" actId="1076"/>
          <ac:spMkLst>
            <pc:docMk/>
            <pc:sldMk cId="680125034" sldId="316"/>
            <ac:spMk id="6" creationId="{041C5701-7B66-D4F0-8420-313DC46E9F04}"/>
          </ac:spMkLst>
        </pc:spChg>
        <pc:spChg chg="mod">
          <ac:chgData name="digaetano" userId="27d40d00-f6f9-4d37-b0a9-84ef36e765a9" providerId="ADAL" clId="{6D183C59-D94B-40C7-B363-E412B3331DA0}" dt="2024-12-18T12:56:43.083" v="51" actId="1076"/>
          <ac:spMkLst>
            <pc:docMk/>
            <pc:sldMk cId="680125034" sldId="316"/>
            <ac:spMk id="7" creationId="{ED93445F-9A43-EF68-B6E7-00939DAA1D9C}"/>
          </ac:spMkLst>
        </pc:spChg>
        <pc:spChg chg="mod">
          <ac:chgData name="digaetano" userId="27d40d00-f6f9-4d37-b0a9-84ef36e765a9" providerId="ADAL" clId="{6D183C59-D94B-40C7-B363-E412B3331DA0}" dt="2024-12-18T12:56:45.923" v="52" actId="1076"/>
          <ac:spMkLst>
            <pc:docMk/>
            <pc:sldMk cId="680125034" sldId="316"/>
            <ac:spMk id="9" creationId="{D3250A88-A6BC-E82B-C8A2-5A16F210608D}"/>
          </ac:spMkLst>
        </pc:spChg>
        <pc:spChg chg="add mod">
          <ac:chgData name="digaetano" userId="27d40d00-f6f9-4d37-b0a9-84ef36e765a9" providerId="ADAL" clId="{6D183C59-D94B-40C7-B363-E412B3331DA0}" dt="2024-12-18T12:55:26.972" v="44" actId="571"/>
          <ac:spMkLst>
            <pc:docMk/>
            <pc:sldMk cId="680125034" sldId="316"/>
            <ac:spMk id="45" creationId="{D76B1E1E-8693-4FF0-AE5F-93AF374C39D9}"/>
          </ac:spMkLst>
        </pc:spChg>
        <pc:spChg chg="mod">
          <ac:chgData name="digaetano" userId="27d40d00-f6f9-4d37-b0a9-84ef36e765a9" providerId="ADAL" clId="{6D183C59-D94B-40C7-B363-E412B3331DA0}" dt="2024-12-18T12:57:01.171" v="56" actId="1076"/>
          <ac:spMkLst>
            <pc:docMk/>
            <pc:sldMk cId="680125034" sldId="316"/>
            <ac:spMk id="758" creationId="{EE701AC6-0152-1E76-3B5E-4164DCD203A3}"/>
          </ac:spMkLst>
        </pc:spChg>
      </pc:sldChg>
      <pc:sldChg chg="addSp modSp new mod">
        <pc:chgData name="digaetano" userId="27d40d00-f6f9-4d37-b0a9-84ef36e765a9" providerId="ADAL" clId="{6D183C59-D94B-40C7-B363-E412B3331DA0}" dt="2024-12-18T14:32:22.613" v="97" actId="1076"/>
        <pc:sldMkLst>
          <pc:docMk/>
          <pc:sldMk cId="2419302108" sldId="317"/>
        </pc:sldMkLst>
        <pc:spChg chg="mod">
          <ac:chgData name="digaetano" userId="27d40d00-f6f9-4d37-b0a9-84ef36e765a9" providerId="ADAL" clId="{6D183C59-D94B-40C7-B363-E412B3331DA0}" dt="2024-12-18T14:32:10.384" v="91" actId="14100"/>
          <ac:spMkLst>
            <pc:docMk/>
            <pc:sldMk cId="2419302108" sldId="317"/>
            <ac:spMk id="2" creationId="{B0BEAA0E-3E49-42FA-8B3F-F8CD84F7429E}"/>
          </ac:spMkLst>
        </pc:spChg>
        <pc:picChg chg="add mod">
          <ac:chgData name="digaetano" userId="27d40d00-f6f9-4d37-b0a9-84ef36e765a9" providerId="ADAL" clId="{6D183C59-D94B-40C7-B363-E412B3331DA0}" dt="2024-12-18T14:32:22.613" v="97" actId="1076"/>
          <ac:picMkLst>
            <pc:docMk/>
            <pc:sldMk cId="2419302108" sldId="317"/>
            <ac:picMk id="5" creationId="{4808A3D4-9025-4933-ACBC-A36604147825}"/>
          </ac:picMkLst>
        </pc:picChg>
      </pc:sldChg>
      <pc:sldChg chg="delSp modSp new mod">
        <pc:chgData name="digaetano" userId="27d40d00-f6f9-4d37-b0a9-84ef36e765a9" providerId="ADAL" clId="{6D183C59-D94B-40C7-B363-E412B3331DA0}" dt="2024-12-18T14:36:15.358" v="181" actId="1076"/>
        <pc:sldMkLst>
          <pc:docMk/>
          <pc:sldMk cId="1060731532" sldId="318"/>
        </pc:sldMkLst>
        <pc:spChg chg="mod">
          <ac:chgData name="digaetano" userId="27d40d00-f6f9-4d37-b0a9-84ef36e765a9" providerId="ADAL" clId="{6D183C59-D94B-40C7-B363-E412B3331DA0}" dt="2024-12-18T14:36:15.358" v="181" actId="1076"/>
          <ac:spMkLst>
            <pc:docMk/>
            <pc:sldMk cId="1060731532" sldId="318"/>
            <ac:spMk id="2" creationId="{AA81FE5E-FF83-4AE5-95E1-67287C6A6E83}"/>
          </ac:spMkLst>
        </pc:spChg>
        <pc:spChg chg="del">
          <ac:chgData name="digaetano" userId="27d40d00-f6f9-4d37-b0a9-84ef36e765a9" providerId="ADAL" clId="{6D183C59-D94B-40C7-B363-E412B3331DA0}" dt="2024-12-18T14:36:04.433" v="179" actId="478"/>
          <ac:spMkLst>
            <pc:docMk/>
            <pc:sldMk cId="1060731532" sldId="318"/>
            <ac:spMk id="3" creationId="{4E471D14-DAD2-41BF-B8E3-6CBC0E9D7BA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a:extLst>
            <a:ext uri="{FF2B5EF4-FFF2-40B4-BE49-F238E27FC236}">
              <a16:creationId xmlns:a16="http://schemas.microsoft.com/office/drawing/2014/main" id="{121B44A3-9C38-2AB3-CB5E-958EA0F8BB3B}"/>
            </a:ext>
          </a:extLst>
        </p:cNvPr>
        <p:cNvGrpSpPr/>
        <p:nvPr/>
      </p:nvGrpSpPr>
      <p:grpSpPr>
        <a:xfrm>
          <a:off x="0" y="0"/>
          <a:ext cx="0" cy="0"/>
          <a:chOff x="0" y="0"/>
          <a:chExt cx="0" cy="0"/>
        </a:xfrm>
      </p:grpSpPr>
      <p:sp>
        <p:nvSpPr>
          <p:cNvPr id="755" name="Google Shape;755;g4dfce81f19_0_45:notes">
            <a:extLst>
              <a:ext uri="{FF2B5EF4-FFF2-40B4-BE49-F238E27FC236}">
                <a16:creationId xmlns:a16="http://schemas.microsoft.com/office/drawing/2014/main" id="{C820F8E0-123E-7C0D-31AD-5BAED81C85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a:extLst>
              <a:ext uri="{FF2B5EF4-FFF2-40B4-BE49-F238E27FC236}">
                <a16:creationId xmlns:a16="http://schemas.microsoft.com/office/drawing/2014/main" id="{DB6C9533-98DB-3A11-0911-2FC48CEC23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181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a:t>Contexte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CH" sz="1800" b="1" i="0" u="none" strike="noStrike" baseline="0">
                <a:solidFill>
                  <a:srgbClr val="000000"/>
                </a:solidFill>
                <a:latin typeface="Calibri" panose="020F0502020204030204" pitchFamily="34" charset="0"/>
              </a:rPr>
              <a:t>2.1 Besoins exprimés </a:t>
            </a:r>
            <a:endParaRPr lang="fr-CH" sz="1800" b="0" i="0" u="none" strike="noStrike" baseline="0">
              <a:solidFill>
                <a:srgbClr val="000000"/>
              </a:solidFill>
              <a:latin typeface="Calibri" panose="020F0502020204030204" pitchFamily="34" charset="0"/>
            </a:endParaRPr>
          </a:p>
          <a:p>
            <a:r>
              <a:rPr lang="fr-CH" sz="1800" b="0" i="0" u="none" strike="noStrike" baseline="0">
                <a:solidFill>
                  <a:srgbClr val="000000"/>
                </a:solidFill>
                <a:latin typeface="Calibri" panose="020F0502020204030204" pitchFamily="34" charset="0"/>
              </a:rPr>
              <a:t>NightBuddy doit répondre aux besoins suivants : </a:t>
            </a:r>
          </a:p>
          <a:p>
            <a:r>
              <a:rPr lang="fr-CH" sz="1800" b="1" i="0" u="none" strike="noStrike" baseline="0">
                <a:solidFill>
                  <a:srgbClr val="000000"/>
                </a:solidFill>
                <a:latin typeface="Calibri" panose="020F0502020204030204" pitchFamily="34" charset="0"/>
              </a:rPr>
              <a:t>Développeurs tiers </a:t>
            </a:r>
            <a:r>
              <a:rPr lang="fr-CH" sz="1800" b="0" i="0" u="none" strike="noStrike" baseline="0">
                <a:solidFill>
                  <a:srgbClr val="000000"/>
                </a:solidFill>
                <a:latin typeface="Calibri" panose="020F0502020204030204" pitchFamily="34" charset="0"/>
              </a:rPr>
              <a:t>: Besoin d'une API ouverte pour intégrer des fonctionnalités d'événements sociaux dans leurs applications. </a:t>
            </a:r>
          </a:p>
          <a:p>
            <a:r>
              <a:rPr lang="fr-CH" sz="1800" b="1" i="0" u="none" strike="noStrike" baseline="0">
                <a:solidFill>
                  <a:srgbClr val="000000"/>
                </a:solidFill>
                <a:latin typeface="Calibri" panose="020F0502020204030204" pitchFamily="34" charset="0"/>
              </a:rPr>
              <a:t>Organisateurs d'événements </a:t>
            </a:r>
            <a:r>
              <a:rPr lang="fr-CH" sz="1800" b="0" i="0" u="none" strike="noStrike" baseline="0">
                <a:solidFill>
                  <a:srgbClr val="000000"/>
                </a:solidFill>
                <a:latin typeface="Calibri" panose="020F0502020204030204" pitchFamily="34" charset="0"/>
              </a:rPr>
              <a:t>: Besoin d'une plateforme pour créer, gérer et partager des événements nocturnes. </a:t>
            </a:r>
          </a:p>
          <a:p>
            <a:r>
              <a:rPr lang="fr-CH" sz="1800" b="0" i="0" u="none" strike="noStrike" baseline="0">
                <a:solidFill>
                  <a:srgbClr val="000000"/>
                </a:solidFill>
                <a:latin typeface="Calibri" panose="020F0502020204030204" pitchFamily="34" charset="0"/>
              </a:rPr>
              <a:t>3 </a:t>
            </a:r>
          </a:p>
          <a:p>
            <a:endParaRPr lang="fr-CH" sz="1800" b="0" i="0" u="none" strike="noStrike" baseline="0">
              <a:latin typeface="Calibri" panose="020F0502020204030204" pitchFamily="34" charset="0"/>
            </a:endParaRPr>
          </a:p>
          <a:p>
            <a:endParaRPr lang="fr-CH" sz="1800" b="0" i="0" u="none" strike="noStrike" baseline="0">
              <a:latin typeface="Calibri" panose="020F0502020204030204" pitchFamily="34" charset="0"/>
            </a:endParaRPr>
          </a:p>
          <a:p>
            <a:r>
              <a:rPr lang="fr-CH" sz="1800" b="1" i="0" u="none" strike="noStrike" baseline="0">
                <a:latin typeface="Calibri" panose="020F0502020204030204" pitchFamily="34" charset="0"/>
              </a:rPr>
              <a:t>Invités </a:t>
            </a:r>
            <a:r>
              <a:rPr lang="fr-CH" sz="1800" b="0" i="0" u="none" strike="noStrike" baseline="0">
                <a:latin typeface="Calibri" panose="020F0502020204030204" pitchFamily="34" charset="0"/>
              </a:rPr>
              <a:t>: Besoin de recevoir des invitations et de consulter les détails (lieu, covoiturage, musique). </a:t>
            </a:r>
          </a:p>
          <a:p>
            <a:endParaRPr lang="fr-CH" sz="1800" b="0" i="0" u="none" strike="noStrike" baseline="0">
              <a:latin typeface="Calibri" panose="020F0502020204030204" pitchFamily="34" charset="0"/>
            </a:endParaRPr>
          </a:p>
          <a:p>
            <a:r>
              <a:rPr lang="fr-CH" sz="1800" b="1" i="0" u="none" strike="noStrike" baseline="0">
                <a:latin typeface="Calibri" panose="020F0502020204030204" pitchFamily="34" charset="0"/>
              </a:rPr>
              <a:t>2.2 Problématique à résoudre </a:t>
            </a:r>
            <a:endParaRPr lang="fr-CH" sz="1800" b="0" i="0" u="none" strike="noStrike" baseline="0">
              <a:latin typeface="Calibri" panose="020F0502020204030204" pitchFamily="34" charset="0"/>
            </a:endParaRPr>
          </a:p>
          <a:p>
            <a:r>
              <a:rPr lang="fr-CH" sz="1800" b="0" i="0" u="none" strike="noStrike" baseline="0">
                <a:latin typeface="Calibri" panose="020F0502020204030204" pitchFamily="34" charset="0"/>
              </a:rPr>
              <a:t>Le principal problème est le manque d'un outil unifié qui centralise toutes les informations nécessaires à l'organisation et à la participation à des événements nocturnes. Actuellement, les organisateurs et participants doivent souvent utiliser plusieurs plateformes distinctes (invitations, trajets, musique) sans possibilité de tout gérer au même endroit. Cela rend la planification d'événements fastidieuse, augmentant les risques de mauvaise coordination et d'oubli d'informations importantes. </a:t>
            </a:r>
          </a:p>
          <a:p>
            <a:r>
              <a:rPr lang="fr-CH" sz="1800" b="0" i="0" u="none" strike="noStrike" baseline="0">
                <a:latin typeface="Calibri" panose="020F0502020204030204" pitchFamily="34" charset="0"/>
              </a:rPr>
              <a:t>Les critères suivants détermineront le succès du projet : </a:t>
            </a:r>
          </a:p>
          <a:p>
            <a:r>
              <a:rPr lang="fr-CH" sz="1800" b="0" i="0" u="none" strike="noStrike" baseline="0">
                <a:latin typeface="Calibri" panose="020F0502020204030204" pitchFamily="34" charset="0"/>
              </a:rPr>
              <a:t>Nombre d'organisateurs utilisant la plateforme. </a:t>
            </a:r>
          </a:p>
          <a:p>
            <a:r>
              <a:rPr lang="fr-CH" sz="1800" b="0" i="0" u="none" strike="noStrike" baseline="0">
                <a:latin typeface="Calibri" panose="020F0502020204030204" pitchFamily="34" charset="0"/>
              </a:rPr>
              <a:t>Satisfaction des utilisateurs mesurée via des enquêtes. </a:t>
            </a:r>
          </a:p>
          <a:p>
            <a:r>
              <a:rPr lang="fr-CH" sz="1800" b="0" i="0" u="none" strike="noStrike" baseline="0">
                <a:latin typeface="Calibri" panose="020F0502020204030204" pitchFamily="34" charset="0"/>
              </a:rPr>
              <a:t>Taux d'adoption par les développeurs tiers pour l'intégration de l'API. </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H" sz="1800" b="0" i="0" u="none" strike="noStrike" baseline="0">
                <a:solidFill>
                  <a:srgbClr val="000000"/>
                </a:solidFill>
                <a:latin typeface="Calibri" panose="020F0502020204030204" pitchFamily="34" charset="0"/>
              </a:rPr>
              <a:t>Cette section présente les principaux cas d’utilisation de l'API NightBuddy, mettant en évidence les interactions essentielles entre les utilisateurs, organisateurs et conducteurs. Le diagramme ci-dessous illustre comment ces acteurs utilisent l'API pour gérer les soirées et le covoiturage </a:t>
            </a:r>
          </a:p>
          <a:p>
            <a:r>
              <a:rPr lang="fr-CH" sz="1800" b="0" i="1" u="none" strike="noStrike" baseline="0">
                <a:solidFill>
                  <a:srgbClr val="44536A"/>
                </a:solidFill>
                <a:latin typeface="Calibri" panose="020F0502020204030204" pitchFamily="34" charset="0"/>
              </a:rPr>
              <a:t>Figure 1, </a:t>
            </a:r>
            <a:r>
              <a:rPr lang="fr-CH" sz="1800" b="0" i="1" u="none" strike="noStrike" baseline="0" err="1">
                <a:solidFill>
                  <a:srgbClr val="44536A"/>
                </a:solidFill>
                <a:latin typeface="Calibri" panose="020F0502020204030204" pitchFamily="34" charset="0"/>
              </a:rPr>
              <a:t>UseCase</a:t>
            </a:r>
            <a:r>
              <a:rPr lang="fr-CH" sz="1800" b="0" i="1" u="none" strike="noStrike" baseline="0">
                <a:solidFill>
                  <a:srgbClr val="44536A"/>
                </a:solidFill>
                <a:latin typeface="Calibri" panose="020F0502020204030204" pitchFamily="34" charset="0"/>
              </a:rPr>
              <a:t> NightBuddy </a:t>
            </a:r>
            <a:endParaRPr lang="fr-CH" sz="1800" b="0" i="0" u="none" strike="noStrike" baseline="0">
              <a:solidFill>
                <a:srgbClr val="000000"/>
              </a:solidFill>
              <a:latin typeface="Calibri" panose="020F0502020204030204" pitchFamily="34" charset="0"/>
            </a:endParaRPr>
          </a:p>
          <a:p>
            <a:r>
              <a:rPr lang="fr-CH" sz="1800" b="0" i="0" u="none" strike="noStrike" baseline="0">
                <a:solidFill>
                  <a:srgbClr val="000000"/>
                </a:solidFill>
                <a:latin typeface="Calibri" panose="020F0502020204030204" pitchFamily="34" charset="0"/>
              </a:rPr>
              <a:t>Les principaux cas d'utilisation sont les suivants : </a:t>
            </a:r>
          </a:p>
          <a:p>
            <a:r>
              <a:rPr lang="fr-CH" sz="1800" b="1" i="0" u="none" strike="noStrike" baseline="0">
                <a:solidFill>
                  <a:srgbClr val="000000"/>
                </a:solidFill>
                <a:latin typeface="Calibri" panose="020F0502020204030204" pitchFamily="34" charset="0"/>
              </a:rPr>
              <a:t>S'inscrire à la soirée </a:t>
            </a:r>
            <a:r>
              <a:rPr lang="fr-CH" sz="1800" b="0" i="0" u="none" strike="noStrike" baseline="0">
                <a:solidFill>
                  <a:srgbClr val="000000"/>
                </a:solidFill>
                <a:latin typeface="Calibri" panose="020F0502020204030204" pitchFamily="34" charset="0"/>
              </a:rPr>
              <a:t>: Un utilisateur peut s'inscrire à une soirée organisée en consultant le planning des événements. Cette action est essentielle pour confirmer sa participation. </a:t>
            </a:r>
          </a:p>
          <a:p>
            <a:r>
              <a:rPr lang="fr-CH" sz="1800" b="0" i="0" u="none" strike="noStrike" baseline="0">
                <a:solidFill>
                  <a:srgbClr val="000000"/>
                </a:solidFill>
                <a:latin typeface="Calibri" panose="020F0502020204030204" pitchFamily="34" charset="0"/>
              </a:rPr>
              <a:t>5 </a:t>
            </a:r>
          </a:p>
          <a:p>
            <a:endParaRPr lang="fr-CH" sz="1800" b="0" i="0" u="none" strike="noStrike" baseline="0">
              <a:latin typeface="Calibri" panose="020F0502020204030204" pitchFamily="34" charset="0"/>
            </a:endParaRPr>
          </a:p>
          <a:p>
            <a:endParaRPr lang="fr-CH" sz="1800" b="0" i="0" u="none" strike="noStrike" baseline="0">
              <a:latin typeface="Calibri" panose="020F0502020204030204" pitchFamily="34" charset="0"/>
            </a:endParaRPr>
          </a:p>
          <a:p>
            <a:r>
              <a:rPr lang="fr-CH" sz="1800" b="1" i="0" u="none" strike="noStrike" baseline="0">
                <a:latin typeface="Calibri" panose="020F0502020204030204" pitchFamily="34" charset="0"/>
              </a:rPr>
              <a:t>Consulter le planning des soirées </a:t>
            </a:r>
            <a:r>
              <a:rPr lang="fr-CH" sz="1800" b="0" i="0" u="none" strike="noStrike" baseline="0">
                <a:latin typeface="Calibri" panose="020F0502020204030204" pitchFamily="34" charset="0"/>
              </a:rPr>
              <a:t>: Les utilisateurs peuvent consulter les soirées disponibles, incluant les informations sur l'événement et les éventuels trajets de covoiturage disponibles. </a:t>
            </a:r>
          </a:p>
          <a:p>
            <a:r>
              <a:rPr lang="fr-CH" sz="1800" b="1" i="0" u="none" strike="noStrike" baseline="0">
                <a:latin typeface="Calibri" panose="020F0502020204030204" pitchFamily="34" charset="0"/>
              </a:rPr>
              <a:t>Consulter le thème musical d'une soirée </a:t>
            </a:r>
            <a:r>
              <a:rPr lang="fr-CH" sz="1800" b="0" i="0" u="none" strike="noStrike" baseline="0">
                <a:latin typeface="Calibri" panose="020F0502020204030204" pitchFamily="34" charset="0"/>
              </a:rPr>
              <a:t>: L'utilisateur peut voir le thème musical associé à chaque soirée, ce qui est une information précieuse pour le choix de la soirée. </a:t>
            </a:r>
          </a:p>
          <a:p>
            <a:r>
              <a:rPr lang="fr-CH" sz="1800" b="1" i="0" u="none" strike="noStrike" baseline="0">
                <a:latin typeface="Calibri" panose="020F0502020204030204" pitchFamily="34" charset="0"/>
              </a:rPr>
              <a:t>S'inscrire en tant que chauffeur de la soirée </a:t>
            </a:r>
            <a:r>
              <a:rPr lang="fr-CH" sz="1800" b="0" i="0" u="none" strike="noStrike" baseline="0">
                <a:latin typeface="Calibri" panose="020F0502020204030204" pitchFamily="34" charset="0"/>
              </a:rPr>
              <a:t>: Un conducteur peut proposer ses services en tant que chauffeur et offrir des places aux autres participants. Cela facilite la gestion du covoiturage. </a:t>
            </a:r>
          </a:p>
          <a:p>
            <a:r>
              <a:rPr lang="fr-CH" sz="1800" b="1" i="0" u="none" strike="noStrike" baseline="0">
                <a:latin typeface="Calibri" panose="020F0502020204030204" pitchFamily="34" charset="0"/>
              </a:rPr>
              <a:t>Créer une soirée : </a:t>
            </a:r>
            <a:r>
              <a:rPr lang="fr-CH" sz="1800" b="0" i="0" u="none" strike="noStrike" baseline="0">
                <a:latin typeface="Calibri" panose="020F0502020204030204" pitchFamily="34" charset="0"/>
              </a:rPr>
              <a:t>L’organisateur peut créer une nouvelle soirée en remplissant un formulaire avec les informations pertinentes (date, lieu, etc.). Cette fonctionnalité inclut la sélection d’un thème musical. </a:t>
            </a:r>
          </a:p>
          <a:p>
            <a:r>
              <a:rPr lang="fr-CH" sz="1800" b="1" i="0" u="none" strike="noStrike" baseline="0">
                <a:latin typeface="Calibri" panose="020F0502020204030204" pitchFamily="34" charset="0"/>
              </a:rPr>
              <a:t>Consulter le planning de covoiturage de la soirée : </a:t>
            </a:r>
            <a:r>
              <a:rPr lang="fr-CH" sz="1800" b="0" i="0" u="none" strike="noStrike" baseline="0">
                <a:latin typeface="Calibri" panose="020F0502020204030204" pitchFamily="34" charset="0"/>
              </a:rPr>
              <a:t>Les utilisateurs peuvent voir quelles voitures sont disponibles et s’inscrire pour un covoiturage. </a:t>
            </a:r>
          </a:p>
          <a:p>
            <a:endParaRPr lang="fr-CH"/>
          </a:p>
        </p:txBody>
      </p:sp>
    </p:spTree>
    <p:extLst>
      <p:ext uri="{BB962C8B-B14F-4D97-AF65-F5344CB8AC3E}">
        <p14:creationId xmlns:p14="http://schemas.microsoft.com/office/powerpoint/2010/main" val="786245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fr-CH" sz="1800" b="0" i="0" u="none" strike="noStrike" baseline="0">
              <a:solidFill>
                <a:srgbClr val="000000"/>
              </a:solidFill>
              <a:latin typeface="Calibri" panose="020F0502020204030204" pitchFamily="34" charset="0"/>
            </a:endParaRPr>
          </a:p>
          <a:p>
            <a:r>
              <a:rPr lang="fr-CH" sz="1800" b="1" i="0" u="none" strike="noStrike" baseline="0">
                <a:solidFill>
                  <a:srgbClr val="000000"/>
                </a:solidFill>
                <a:latin typeface="Calibri" panose="020F0502020204030204" pitchFamily="34" charset="0"/>
              </a:rPr>
              <a:t>API REST </a:t>
            </a:r>
            <a:r>
              <a:rPr lang="fr-CH" sz="1800" b="0" i="0" u="none" strike="noStrike" baseline="0">
                <a:solidFill>
                  <a:srgbClr val="000000"/>
                </a:solidFill>
                <a:latin typeface="Calibri" panose="020F0502020204030204" pitchFamily="34" charset="0"/>
              </a:rPr>
              <a:t>: L’API de NightBuddy expose des points de terminaison REST qui permettent aux développeurs d'interagir avec la gestion des événements, invitations, et covoiturages. Les requêtes sont traitées via des méthodes standard (GET, POST, PUT, DELETE). </a:t>
            </a:r>
          </a:p>
          <a:p>
            <a:r>
              <a:rPr lang="fr-CH" sz="1800" b="1" i="0" u="none" strike="noStrike" baseline="0">
                <a:solidFill>
                  <a:srgbClr val="000000"/>
                </a:solidFill>
                <a:latin typeface="Calibri" panose="020F0502020204030204" pitchFamily="34" charset="0"/>
              </a:rPr>
              <a:t>Base de données </a:t>
            </a:r>
            <a:r>
              <a:rPr lang="fr-CH" sz="1800" b="0" i="0" u="none" strike="noStrike" baseline="0">
                <a:solidFill>
                  <a:srgbClr val="000000"/>
                </a:solidFill>
                <a:latin typeface="Calibri" panose="020F0502020204030204" pitchFamily="34" charset="0"/>
              </a:rPr>
              <a:t>: NightBuddy intègre une base de données relationnelle pour stocker les informations sur les utilisateurs, événements, invitations et covoiturages. Les données sont accessibles via des appels API sécurisés. </a:t>
            </a:r>
          </a:p>
          <a:p>
            <a:r>
              <a:rPr lang="fr-CH" sz="1800" b="1" i="0" u="none" strike="noStrike" baseline="0">
                <a:solidFill>
                  <a:srgbClr val="000000"/>
                </a:solidFill>
                <a:latin typeface="Calibri" panose="020F0502020204030204" pitchFamily="34" charset="0"/>
              </a:rPr>
              <a:t>Services externes </a:t>
            </a:r>
            <a:r>
              <a:rPr lang="fr-CH" sz="1800" b="0" i="0" u="none" strike="noStrike" baseline="0">
                <a:solidFill>
                  <a:srgbClr val="000000"/>
                </a:solidFill>
                <a:latin typeface="Calibri" panose="020F0502020204030204" pitchFamily="34" charset="0"/>
              </a:rPr>
              <a:t>: Intégration avec des API tierces, comme Google Maps, pour la gestion des adresses et la génération d'itinéraires. Cela permet aux utilisateurs de visualiser les lieux des événements et de faciliter l'organisation des trajets. La clé API Google Maps est nécessaire pour ce service. </a:t>
            </a: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fr-CH" sz="1800" b="0" i="0" u="none" strike="noStrike" baseline="0">
              <a:solidFill>
                <a:srgbClr val="000000"/>
              </a:solidFill>
              <a:latin typeface="Calibri" panose="020F0502020204030204" pitchFamily="34" charset="0"/>
            </a:endParaRPr>
          </a:p>
          <a:p>
            <a:r>
              <a:rPr lang="fr-CH" sz="1800" b="0" i="0" u="none" strike="noStrike" baseline="0">
                <a:solidFill>
                  <a:srgbClr val="000000"/>
                </a:solidFill>
                <a:latin typeface="Calibri" panose="020F0502020204030204" pitchFamily="34" charset="0"/>
              </a:rPr>
              <a:t>Gestion des covoiturages avec création d'offres par les conducteurs. </a:t>
            </a:r>
          </a:p>
          <a:p>
            <a:r>
              <a:rPr lang="fr-CH" sz="1800" b="0" i="0" u="none" strike="noStrike" baseline="0">
                <a:solidFill>
                  <a:srgbClr val="000000"/>
                </a:solidFill>
                <a:latin typeface="Calibri" panose="020F0502020204030204" pitchFamily="34" charset="0"/>
              </a:rPr>
              <a:t>Inscription des participants à un covoiturage en fonction des places disponibles. </a:t>
            </a:r>
          </a:p>
          <a:p>
            <a:endParaRPr lang="fr-CH" sz="1800" b="0" i="0" u="none" strike="noStrike" baseline="0">
              <a:solidFill>
                <a:srgbClr val="000000"/>
              </a:solidFill>
              <a:latin typeface="Calibri" panose="020F0502020204030204" pitchFamily="34" charset="0"/>
            </a:endParaRPr>
          </a:p>
          <a:p>
            <a:r>
              <a:rPr lang="fr-CH" sz="1800" b="0" i="0" u="none" strike="noStrike" baseline="0">
                <a:solidFill>
                  <a:srgbClr val="000000"/>
                </a:solidFill>
                <a:latin typeface="Calibri" panose="020F0502020204030204" pitchFamily="34" charset="0"/>
              </a:rPr>
              <a:t>Inscription et connexion des utilisateurs. </a:t>
            </a:r>
          </a:p>
          <a:p>
            <a:r>
              <a:rPr lang="fr-CH" sz="1800" b="0" i="0" u="none" strike="noStrike" baseline="0">
                <a:solidFill>
                  <a:srgbClr val="000000"/>
                </a:solidFill>
                <a:latin typeface="Calibri" panose="020F0502020204030204" pitchFamily="34" charset="0"/>
              </a:rPr>
              <a:t>Gestion des profils utilisateurs (informations personnelles, préférences). </a:t>
            </a:r>
          </a:p>
          <a:p>
            <a:endParaRPr lang="fr-CH" sz="1800" b="0" i="0" u="none" strike="noStrike" baseline="0">
              <a:solidFill>
                <a:srgbClr val="000000"/>
              </a:solidFill>
              <a:latin typeface="Calibri" panose="020F0502020204030204" pitchFamily="34" charset="0"/>
            </a:endParaRPr>
          </a:p>
          <a:p>
            <a:r>
              <a:rPr lang="fr-CH" sz="1800" b="0" i="0" u="none" strike="noStrike" baseline="0">
                <a:solidFill>
                  <a:srgbClr val="000000"/>
                </a:solidFill>
                <a:latin typeface="Calibri" panose="020F0502020204030204" pitchFamily="34" charset="0"/>
              </a:rPr>
              <a:t>Formulaire de création d'événements avec nom, date, lieu, et thème musical. </a:t>
            </a:r>
          </a:p>
          <a:p>
            <a:r>
              <a:rPr lang="fr-CH" sz="1800" b="0" i="0" u="none" strike="noStrike" baseline="0">
                <a:solidFill>
                  <a:srgbClr val="000000"/>
                </a:solidFill>
                <a:latin typeface="Calibri" panose="020F0502020204030204" pitchFamily="34" charset="0"/>
              </a:rPr>
              <a:t>Visualisation des événements créés et possibilité de les modifier ou supprimer. </a:t>
            </a:r>
          </a:p>
          <a:p>
            <a:endParaRPr lang="fr-CH" sz="1800" b="0" i="0" u="none" strike="noStrike" baseline="0">
              <a:solidFill>
                <a:srgbClr val="000000"/>
              </a:solidFill>
              <a:latin typeface="Calibri" panose="020F0502020204030204" pitchFamily="34" charset="0"/>
            </a:endParaRPr>
          </a:p>
          <a:p>
            <a:r>
              <a:rPr lang="fr-CH" sz="1800" b="0" i="0" u="none" strike="noStrike" baseline="0">
                <a:solidFill>
                  <a:srgbClr val="000000"/>
                </a:solidFill>
                <a:latin typeface="Calibri" panose="020F0502020204030204" pitchFamily="34" charset="0"/>
              </a:rPr>
              <a:t>Envoi d'invitations à des participants. </a:t>
            </a:r>
          </a:p>
          <a:p>
            <a:r>
              <a:rPr lang="fr-CH" sz="1800" b="0" i="0" u="none" strike="noStrike" baseline="0">
                <a:solidFill>
                  <a:srgbClr val="000000"/>
                </a:solidFill>
                <a:latin typeface="Calibri" panose="020F0502020204030204" pitchFamily="34" charset="0"/>
              </a:rPr>
              <a:t>Suivi des réponses (acceptation ou refus) des invités. </a:t>
            </a:r>
          </a:p>
          <a:p>
            <a:endParaRPr lang="fr-CH" sz="1800" b="0" i="0" u="none" strike="noStrike" baseline="0">
              <a:solidFill>
                <a:srgbClr val="000000"/>
              </a:solidFill>
              <a:latin typeface="Calibri" panose="020F0502020204030204" pitchFamily="34" charset="0"/>
            </a:endParaRPr>
          </a:p>
          <a:p>
            <a:r>
              <a:rPr lang="fr-CH" sz="1800" b="0" i="0" u="none" strike="noStrike" baseline="0">
                <a:solidFill>
                  <a:srgbClr val="000000"/>
                </a:solidFill>
                <a:latin typeface="Calibri" panose="020F0502020204030204" pitchFamily="34" charset="0"/>
              </a:rPr>
              <a:t>Sélection et affichage d’un thème musical pour chaque événement. </a:t>
            </a: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 y="410467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782" y="-123267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66974" y="493784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50" y="4455724"/>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291042" y="569492"/>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85529" y="302485"/>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82225" y="47012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2960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689412" y="-1173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4880516" y="-24170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394250" y="1432275"/>
            <a:ext cx="6355500" cy="16101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9" name="Google Shape;29;p2"/>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32"/>
        <p:cNvGrpSpPr/>
        <p:nvPr/>
      </p:nvGrpSpPr>
      <p:grpSpPr>
        <a:xfrm>
          <a:off x="0" y="0"/>
          <a:ext cx="0" cy="0"/>
          <a:chOff x="0" y="0"/>
          <a:chExt cx="0" cy="0"/>
        </a:xfrm>
      </p:grpSpPr>
      <p:grpSp>
        <p:nvGrpSpPr>
          <p:cNvPr id="233" name="Google Shape;233;p13"/>
          <p:cNvGrpSpPr/>
          <p:nvPr/>
        </p:nvGrpSpPr>
        <p:grpSpPr>
          <a:xfrm>
            <a:off x="-150966" y="-1569997"/>
            <a:ext cx="9294978" cy="8009776"/>
            <a:chOff x="-150966" y="-1569997"/>
            <a:chExt cx="9294978" cy="8009776"/>
          </a:xfrm>
        </p:grpSpPr>
        <p:sp>
          <p:nvSpPr>
            <p:cNvPr id="234" name="Google Shape;234;p13"/>
            <p:cNvSpPr/>
            <p:nvPr/>
          </p:nvSpPr>
          <p:spPr>
            <a:xfrm flipH="1">
              <a:off x="-150966" y="452838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10800000">
              <a:off x="5623599" y="-156999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3"/>
          <p:cNvSpPr txBox="1">
            <a:spLocks noGrp="1"/>
          </p:cNvSpPr>
          <p:nvPr>
            <p:ph type="subTitle" idx="1"/>
          </p:nvPr>
        </p:nvSpPr>
        <p:spPr>
          <a:xfrm>
            <a:off x="1024750"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37" name="Google Shape;237;p13"/>
          <p:cNvSpPr txBox="1">
            <a:spLocks noGrp="1"/>
          </p:cNvSpPr>
          <p:nvPr>
            <p:ph type="subTitle" idx="2"/>
          </p:nvPr>
        </p:nvSpPr>
        <p:spPr>
          <a:xfrm>
            <a:off x="3419221"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38" name="Google Shape;238;p13"/>
          <p:cNvSpPr txBox="1">
            <a:spLocks noGrp="1"/>
          </p:cNvSpPr>
          <p:nvPr>
            <p:ph type="subTitle" idx="3"/>
          </p:nvPr>
        </p:nvSpPr>
        <p:spPr>
          <a:xfrm>
            <a:off x="5813699"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39" name="Google Shape;239;p13"/>
          <p:cNvSpPr txBox="1">
            <a:spLocks noGrp="1"/>
          </p:cNvSpPr>
          <p:nvPr>
            <p:ph type="subTitle" idx="4"/>
          </p:nvPr>
        </p:nvSpPr>
        <p:spPr>
          <a:xfrm>
            <a:off x="1024750"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40" name="Google Shape;240;p13"/>
          <p:cNvSpPr txBox="1">
            <a:spLocks noGrp="1"/>
          </p:cNvSpPr>
          <p:nvPr>
            <p:ph type="subTitle" idx="5"/>
          </p:nvPr>
        </p:nvSpPr>
        <p:spPr>
          <a:xfrm>
            <a:off x="3419221"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41" name="Google Shape;241;p13"/>
          <p:cNvSpPr txBox="1">
            <a:spLocks noGrp="1"/>
          </p:cNvSpPr>
          <p:nvPr>
            <p:ph type="subTitle" idx="6"/>
          </p:nvPr>
        </p:nvSpPr>
        <p:spPr>
          <a:xfrm>
            <a:off x="5813699"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242" name="Google Shape;242;p13"/>
          <p:cNvGrpSpPr/>
          <p:nvPr/>
        </p:nvGrpSpPr>
        <p:grpSpPr>
          <a:xfrm rot="10800000">
            <a:off x="-2096303" y="3730190"/>
            <a:ext cx="3010303" cy="380635"/>
            <a:chOff x="5446772" y="1743190"/>
            <a:chExt cx="3010303" cy="380635"/>
          </a:xfrm>
        </p:grpSpPr>
        <p:grpSp>
          <p:nvGrpSpPr>
            <p:cNvPr id="243" name="Google Shape;243;p13"/>
            <p:cNvGrpSpPr/>
            <p:nvPr/>
          </p:nvGrpSpPr>
          <p:grpSpPr>
            <a:xfrm flipH="1">
              <a:off x="5898325" y="1865405"/>
              <a:ext cx="1567047" cy="45661"/>
              <a:chOff x="1754675" y="2661275"/>
              <a:chExt cx="1945675" cy="56700"/>
            </a:xfrm>
          </p:grpSpPr>
          <p:cxnSp>
            <p:nvCxnSpPr>
              <p:cNvPr id="244" name="Google Shape;244;p13"/>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45" name="Google Shape;245;p13"/>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3"/>
            <p:cNvGrpSpPr/>
            <p:nvPr/>
          </p:nvGrpSpPr>
          <p:grpSpPr>
            <a:xfrm flipH="1">
              <a:off x="5477439" y="1987637"/>
              <a:ext cx="1561280" cy="136187"/>
              <a:chOff x="1754675" y="2824000"/>
              <a:chExt cx="4728285" cy="412439"/>
            </a:xfrm>
          </p:grpSpPr>
          <p:sp>
            <p:nvSpPr>
              <p:cNvPr id="247" name="Google Shape;247;p13"/>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48" name="Google Shape;248;p13"/>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3"/>
            <p:cNvGrpSpPr/>
            <p:nvPr/>
          </p:nvGrpSpPr>
          <p:grpSpPr>
            <a:xfrm flipH="1">
              <a:off x="5446772" y="1743190"/>
              <a:ext cx="3010303" cy="45661"/>
              <a:chOff x="1766900" y="2869225"/>
              <a:chExt cx="3737650" cy="56700"/>
            </a:xfrm>
          </p:grpSpPr>
          <p:cxnSp>
            <p:nvCxnSpPr>
              <p:cNvPr id="250" name="Google Shape;250;p1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51" name="Google Shape;251;p1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3" name="Google Shape;253;p13"/>
          <p:cNvSpPr txBox="1">
            <a:spLocks noGrp="1"/>
          </p:cNvSpPr>
          <p:nvPr>
            <p:ph type="title" idx="7" hasCustomPrompt="1"/>
          </p:nvPr>
        </p:nvSpPr>
        <p:spPr>
          <a:xfrm>
            <a:off x="1450150" y="122915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4" name="Google Shape;254;p13"/>
          <p:cNvSpPr txBox="1">
            <a:spLocks noGrp="1"/>
          </p:cNvSpPr>
          <p:nvPr>
            <p:ph type="title" idx="8" hasCustomPrompt="1"/>
          </p:nvPr>
        </p:nvSpPr>
        <p:spPr>
          <a:xfrm>
            <a:off x="1450200" y="267470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5" name="Google Shape;255;p13"/>
          <p:cNvSpPr txBox="1">
            <a:spLocks noGrp="1"/>
          </p:cNvSpPr>
          <p:nvPr>
            <p:ph type="title" idx="9" hasCustomPrompt="1"/>
          </p:nvPr>
        </p:nvSpPr>
        <p:spPr>
          <a:xfrm>
            <a:off x="3844625" y="1229151"/>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6" name="Google Shape;256;p13"/>
          <p:cNvSpPr txBox="1">
            <a:spLocks noGrp="1"/>
          </p:cNvSpPr>
          <p:nvPr>
            <p:ph type="title" idx="13" hasCustomPrompt="1"/>
          </p:nvPr>
        </p:nvSpPr>
        <p:spPr>
          <a:xfrm>
            <a:off x="3844625" y="2674699"/>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7" name="Google Shape;257;p13"/>
          <p:cNvSpPr txBox="1">
            <a:spLocks noGrp="1"/>
          </p:cNvSpPr>
          <p:nvPr>
            <p:ph type="title" idx="14" hasCustomPrompt="1"/>
          </p:nvPr>
        </p:nvSpPr>
        <p:spPr>
          <a:xfrm>
            <a:off x="6239100" y="1229152"/>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8" name="Google Shape;258;p13"/>
          <p:cNvSpPr txBox="1">
            <a:spLocks noGrp="1"/>
          </p:cNvSpPr>
          <p:nvPr>
            <p:ph type="title" idx="15" hasCustomPrompt="1"/>
          </p:nvPr>
        </p:nvSpPr>
        <p:spPr>
          <a:xfrm>
            <a:off x="6239100" y="2674703"/>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9" name="Google Shape;259;p13"/>
          <p:cNvSpPr/>
          <p:nvPr/>
        </p:nvSpPr>
        <p:spPr>
          <a:xfrm rot="10800000">
            <a:off x="1316384" y="490125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flipH="1">
            <a:off x="-585437"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1"/>
        <p:cNvGrpSpPr/>
        <p:nvPr/>
      </p:nvGrpSpPr>
      <p:grpSpPr>
        <a:xfrm>
          <a:off x="0" y="0"/>
          <a:ext cx="0" cy="0"/>
          <a:chOff x="0" y="0"/>
          <a:chExt cx="0" cy="0"/>
        </a:xfrm>
      </p:grpSpPr>
      <p:grpSp>
        <p:nvGrpSpPr>
          <p:cNvPr id="262" name="Google Shape;262;p14"/>
          <p:cNvGrpSpPr/>
          <p:nvPr/>
        </p:nvGrpSpPr>
        <p:grpSpPr>
          <a:xfrm>
            <a:off x="-10" y="-1658067"/>
            <a:ext cx="9294978" cy="7822922"/>
            <a:chOff x="-10" y="-1658067"/>
            <a:chExt cx="9294978" cy="7822922"/>
          </a:xfrm>
        </p:grpSpPr>
        <p:sp>
          <p:nvSpPr>
            <p:cNvPr id="263" name="Google Shape;263;p14"/>
            <p:cNvSpPr/>
            <p:nvPr/>
          </p:nvSpPr>
          <p:spPr>
            <a:xfrm rot="10800000" flipH="1">
              <a:off x="0" y="-8273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flipH="1">
              <a:off x="-10" y="425345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rot="10800000">
              <a:off x="3765449" y="-165806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14"/>
          <p:cNvGrpSpPr/>
          <p:nvPr/>
        </p:nvGrpSpPr>
        <p:grpSpPr>
          <a:xfrm>
            <a:off x="214581" y="-8"/>
            <a:ext cx="1593209" cy="183531"/>
            <a:chOff x="385056" y="-8"/>
            <a:chExt cx="1593209" cy="183531"/>
          </a:xfrm>
        </p:grpSpPr>
        <p:sp>
          <p:nvSpPr>
            <p:cNvPr id="267" name="Google Shape;267;p14"/>
            <p:cNvSpPr/>
            <p:nvPr/>
          </p:nvSpPr>
          <p:spPr>
            <a:xfrm flipH="1">
              <a:off x="385056" y="-8"/>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flipH="1">
              <a:off x="971481" y="-8"/>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14"/>
          <p:cNvGrpSpPr/>
          <p:nvPr/>
        </p:nvGrpSpPr>
        <p:grpSpPr>
          <a:xfrm>
            <a:off x="-641180" y="447742"/>
            <a:ext cx="10174669" cy="4695754"/>
            <a:chOff x="-641180" y="447742"/>
            <a:chExt cx="10174669" cy="4695754"/>
          </a:xfrm>
        </p:grpSpPr>
        <p:sp>
          <p:nvSpPr>
            <p:cNvPr id="270" name="Google Shape;270;p14"/>
            <p:cNvSpPr/>
            <p:nvPr/>
          </p:nvSpPr>
          <p:spPr>
            <a:xfrm>
              <a:off x="8526706" y="447742"/>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flipH="1">
              <a:off x="6924920" y="491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641180" y="452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4"/>
          <p:cNvSpPr txBox="1">
            <a:spLocks noGrp="1"/>
          </p:cNvSpPr>
          <p:nvPr>
            <p:ph type="title"/>
          </p:nvPr>
        </p:nvSpPr>
        <p:spPr>
          <a:xfrm>
            <a:off x="1419900" y="3055775"/>
            <a:ext cx="63042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74" name="Google Shape;274;p14"/>
          <p:cNvSpPr txBox="1">
            <a:spLocks noGrp="1"/>
          </p:cNvSpPr>
          <p:nvPr>
            <p:ph type="subTitle" idx="1"/>
          </p:nvPr>
        </p:nvSpPr>
        <p:spPr>
          <a:xfrm>
            <a:off x="1419900" y="1081900"/>
            <a:ext cx="6304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75" name="Google Shape;275;p14"/>
          <p:cNvGrpSpPr/>
          <p:nvPr/>
        </p:nvGrpSpPr>
        <p:grpSpPr>
          <a:xfrm>
            <a:off x="-689412" y="-1311142"/>
            <a:ext cx="10419597" cy="8141306"/>
            <a:chOff x="-689412" y="-1311142"/>
            <a:chExt cx="10419597" cy="8141306"/>
          </a:xfrm>
        </p:grpSpPr>
        <p:sp>
          <p:nvSpPr>
            <p:cNvPr id="276" name="Google Shape;276;p14"/>
            <p:cNvSpPr/>
            <p:nvPr/>
          </p:nvSpPr>
          <p:spPr>
            <a:xfrm rot="10800000">
              <a:off x="6315079" y="-1311142"/>
              <a:ext cx="2979895" cy="175781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 y="4753508"/>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rot="10800000">
              <a:off x="-689412" y="-8181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6924913" y="46040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80"/>
        <p:cNvGrpSpPr/>
        <p:nvPr/>
      </p:nvGrpSpPr>
      <p:grpSpPr>
        <a:xfrm>
          <a:off x="0" y="0"/>
          <a:ext cx="0" cy="0"/>
          <a:chOff x="0" y="0"/>
          <a:chExt cx="0" cy="0"/>
        </a:xfrm>
      </p:grpSpPr>
      <p:sp>
        <p:nvSpPr>
          <p:cNvPr id="281" name="Google Shape;281;p15"/>
          <p:cNvSpPr txBox="1">
            <a:spLocks noGrp="1"/>
          </p:cNvSpPr>
          <p:nvPr>
            <p:ph type="title"/>
          </p:nvPr>
        </p:nvSpPr>
        <p:spPr>
          <a:xfrm>
            <a:off x="1103225" y="1490900"/>
            <a:ext cx="31692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 name="Google Shape;282;p15"/>
          <p:cNvSpPr txBox="1">
            <a:spLocks noGrp="1"/>
          </p:cNvSpPr>
          <p:nvPr>
            <p:ph type="subTitle" idx="1"/>
          </p:nvPr>
        </p:nvSpPr>
        <p:spPr>
          <a:xfrm>
            <a:off x="1103225" y="3187975"/>
            <a:ext cx="3169200" cy="771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3" name="Google Shape;283;p15"/>
          <p:cNvSpPr>
            <a:spLocks noGrp="1"/>
          </p:cNvSpPr>
          <p:nvPr>
            <p:ph type="pic" idx="2"/>
          </p:nvPr>
        </p:nvSpPr>
        <p:spPr>
          <a:xfrm>
            <a:off x="4272425" y="613850"/>
            <a:ext cx="3768300" cy="3796800"/>
          </a:xfrm>
          <a:prstGeom prst="rect">
            <a:avLst/>
          </a:prstGeom>
          <a:noFill/>
          <a:ln>
            <a:noFill/>
          </a:ln>
        </p:spPr>
      </p:sp>
      <p:grpSp>
        <p:nvGrpSpPr>
          <p:cNvPr id="284" name="Google Shape;284;p15"/>
          <p:cNvGrpSpPr/>
          <p:nvPr/>
        </p:nvGrpSpPr>
        <p:grpSpPr>
          <a:xfrm rot="10800000" flipH="1">
            <a:off x="-1536301" y="-1730518"/>
            <a:ext cx="10804826" cy="8381753"/>
            <a:chOff x="-1589201" y="-1194493"/>
            <a:chExt cx="10804826" cy="8381753"/>
          </a:xfrm>
        </p:grpSpPr>
        <p:sp>
          <p:nvSpPr>
            <p:cNvPr id="285" name="Google Shape;285;p15"/>
            <p:cNvSpPr/>
            <p:nvPr/>
          </p:nvSpPr>
          <p:spPr>
            <a:xfrm rot="10800000" flipH="1">
              <a:off x="-79353" y="-11944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589201" y="4818100"/>
              <a:ext cx="4016259" cy="2369160"/>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5"/>
          <p:cNvSpPr/>
          <p:nvPr/>
        </p:nvSpPr>
        <p:spPr>
          <a:xfrm rot="10800000" flipH="1">
            <a:off x="6778074" y="487648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7378450" y="429690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15"/>
          <p:cNvGrpSpPr/>
          <p:nvPr/>
        </p:nvGrpSpPr>
        <p:grpSpPr>
          <a:xfrm flipH="1">
            <a:off x="-1397466" y="738820"/>
            <a:ext cx="3010303" cy="380635"/>
            <a:chOff x="5446772" y="1743190"/>
            <a:chExt cx="3010303" cy="380635"/>
          </a:xfrm>
        </p:grpSpPr>
        <p:grpSp>
          <p:nvGrpSpPr>
            <p:cNvPr id="290" name="Google Shape;290;p15"/>
            <p:cNvGrpSpPr/>
            <p:nvPr/>
          </p:nvGrpSpPr>
          <p:grpSpPr>
            <a:xfrm flipH="1">
              <a:off x="5898325" y="1865405"/>
              <a:ext cx="1567047" cy="45661"/>
              <a:chOff x="1754675" y="2661275"/>
              <a:chExt cx="1945675" cy="56700"/>
            </a:xfrm>
          </p:grpSpPr>
          <p:cxnSp>
            <p:nvCxnSpPr>
              <p:cNvPr id="291" name="Google Shape;291;p15"/>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92" name="Google Shape;292;p15"/>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5"/>
            <p:cNvGrpSpPr/>
            <p:nvPr/>
          </p:nvGrpSpPr>
          <p:grpSpPr>
            <a:xfrm flipH="1">
              <a:off x="5477439" y="1987637"/>
              <a:ext cx="1561280" cy="136187"/>
              <a:chOff x="1754675" y="2824000"/>
              <a:chExt cx="4728285" cy="412439"/>
            </a:xfrm>
          </p:grpSpPr>
          <p:sp>
            <p:nvSpPr>
              <p:cNvPr id="294" name="Google Shape;294;p15"/>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95" name="Google Shape;295;p15"/>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5"/>
            <p:cNvGrpSpPr/>
            <p:nvPr/>
          </p:nvGrpSpPr>
          <p:grpSpPr>
            <a:xfrm flipH="1">
              <a:off x="5446772" y="1743190"/>
              <a:ext cx="3010303" cy="45661"/>
              <a:chOff x="1766900" y="2869225"/>
              <a:chExt cx="3737650" cy="56700"/>
            </a:xfrm>
          </p:grpSpPr>
          <p:cxnSp>
            <p:nvCxnSpPr>
              <p:cNvPr id="297" name="Google Shape;297;p1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98" name="Google Shape;298;p1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99"/>
        <p:cNvGrpSpPr/>
        <p:nvPr/>
      </p:nvGrpSpPr>
      <p:grpSpPr>
        <a:xfrm>
          <a:off x="0" y="0"/>
          <a:ext cx="0" cy="0"/>
          <a:chOff x="0" y="0"/>
          <a:chExt cx="0" cy="0"/>
        </a:xfrm>
      </p:grpSpPr>
      <p:sp>
        <p:nvSpPr>
          <p:cNvPr id="300" name="Google Shape;300;p16"/>
          <p:cNvSpPr txBox="1">
            <a:spLocks noGrp="1"/>
          </p:cNvSpPr>
          <p:nvPr>
            <p:ph type="title"/>
          </p:nvPr>
        </p:nvSpPr>
        <p:spPr>
          <a:xfrm>
            <a:off x="872400" y="1637550"/>
            <a:ext cx="32241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1" name="Google Shape;301;p16"/>
          <p:cNvSpPr txBox="1">
            <a:spLocks noGrp="1"/>
          </p:cNvSpPr>
          <p:nvPr>
            <p:ph type="subTitle" idx="1"/>
          </p:nvPr>
        </p:nvSpPr>
        <p:spPr>
          <a:xfrm>
            <a:off x="872400" y="2700750"/>
            <a:ext cx="32241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02" name="Google Shape;302;p16"/>
          <p:cNvGrpSpPr/>
          <p:nvPr/>
        </p:nvGrpSpPr>
        <p:grpSpPr>
          <a:xfrm>
            <a:off x="-213475" y="-435968"/>
            <a:ext cx="10430912" cy="6926993"/>
            <a:chOff x="-213475" y="-435968"/>
            <a:chExt cx="10430912" cy="6926993"/>
          </a:xfrm>
        </p:grpSpPr>
        <p:sp>
          <p:nvSpPr>
            <p:cNvPr id="303" name="Google Shape;303;p16"/>
            <p:cNvSpPr/>
            <p:nvPr/>
          </p:nvSpPr>
          <p:spPr>
            <a:xfrm rot="10800000" flipH="1">
              <a:off x="7412165" y="-43596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flipH="1">
              <a:off x="-213475" y="4603994"/>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6"/>
          <p:cNvGrpSpPr/>
          <p:nvPr/>
        </p:nvGrpSpPr>
        <p:grpSpPr>
          <a:xfrm flipH="1">
            <a:off x="-1986736" y="257018"/>
            <a:ext cx="3567725" cy="692436"/>
            <a:chOff x="5803750" y="1590790"/>
            <a:chExt cx="3567725" cy="692436"/>
          </a:xfrm>
        </p:grpSpPr>
        <p:grpSp>
          <p:nvGrpSpPr>
            <p:cNvPr id="306" name="Google Shape;306;p16"/>
            <p:cNvGrpSpPr/>
            <p:nvPr/>
          </p:nvGrpSpPr>
          <p:grpSpPr>
            <a:xfrm flipH="1">
              <a:off x="5803750" y="2180862"/>
              <a:ext cx="3070084" cy="102364"/>
              <a:chOff x="1779150" y="2604263"/>
              <a:chExt cx="3811875" cy="127113"/>
            </a:xfrm>
          </p:grpSpPr>
          <p:sp>
            <p:nvSpPr>
              <p:cNvPr id="307" name="Google Shape;307;p1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308" name="Google Shape;308;p1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6"/>
            <p:cNvGrpSpPr/>
            <p:nvPr/>
          </p:nvGrpSpPr>
          <p:grpSpPr>
            <a:xfrm flipH="1">
              <a:off x="5898325" y="1789205"/>
              <a:ext cx="1567047" cy="45661"/>
              <a:chOff x="1754675" y="2566652"/>
              <a:chExt cx="1945675" cy="56700"/>
            </a:xfrm>
          </p:grpSpPr>
          <p:cxnSp>
            <p:nvCxnSpPr>
              <p:cNvPr id="310" name="Google Shape;310;p16"/>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311" name="Google Shape;311;p16"/>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6"/>
            <p:cNvGrpSpPr/>
            <p:nvPr/>
          </p:nvGrpSpPr>
          <p:grpSpPr>
            <a:xfrm flipH="1">
              <a:off x="6107964" y="1938899"/>
              <a:ext cx="1561280" cy="136187"/>
              <a:chOff x="-154850" y="2676400"/>
              <a:chExt cx="4728285" cy="412439"/>
            </a:xfrm>
          </p:grpSpPr>
          <p:sp>
            <p:nvSpPr>
              <p:cNvPr id="313" name="Google Shape;313;p16"/>
              <p:cNvSpPr/>
              <p:nvPr/>
            </p:nvSpPr>
            <p:spPr>
              <a:xfrm>
                <a:off x="-154850" y="26764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314" name="Google Shape;314;p16"/>
              <p:cNvSpPr/>
              <p:nvPr/>
            </p:nvSpPr>
            <p:spPr>
              <a:xfrm>
                <a:off x="4439036" y="29544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16"/>
            <p:cNvGrpSpPr/>
            <p:nvPr/>
          </p:nvGrpSpPr>
          <p:grpSpPr>
            <a:xfrm flipH="1">
              <a:off x="6361172" y="1590790"/>
              <a:ext cx="3010303" cy="45661"/>
              <a:chOff x="631564" y="2679979"/>
              <a:chExt cx="3737650" cy="56700"/>
            </a:xfrm>
          </p:grpSpPr>
          <p:cxnSp>
            <p:nvCxnSpPr>
              <p:cNvPr id="316" name="Google Shape;316;p16"/>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317" name="Google Shape;317;p16"/>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16"/>
          <p:cNvSpPr/>
          <p:nvPr/>
        </p:nvSpPr>
        <p:spPr>
          <a:xfrm rot="10800000">
            <a:off x="-284501"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6"/>
          <p:cNvGrpSpPr/>
          <p:nvPr/>
        </p:nvGrpSpPr>
        <p:grpSpPr>
          <a:xfrm>
            <a:off x="-1754525" y="-2478031"/>
            <a:ext cx="12821147" cy="8256735"/>
            <a:chOff x="-1754525" y="-2478031"/>
            <a:chExt cx="12821147" cy="8256735"/>
          </a:xfrm>
        </p:grpSpPr>
        <p:sp>
          <p:nvSpPr>
            <p:cNvPr id="320" name="Google Shape;320;p16"/>
            <p:cNvSpPr/>
            <p:nvPr/>
          </p:nvSpPr>
          <p:spPr>
            <a:xfrm rot="10800000">
              <a:off x="5951215"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flipH="1">
              <a:off x="-1754525" y="424129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322"/>
        <p:cNvGrpSpPr/>
        <p:nvPr/>
      </p:nvGrpSpPr>
      <p:grpSpPr>
        <a:xfrm>
          <a:off x="0" y="0"/>
          <a:ext cx="0" cy="0"/>
          <a:chOff x="0" y="0"/>
          <a:chExt cx="0" cy="0"/>
        </a:xfrm>
      </p:grpSpPr>
      <p:sp>
        <p:nvSpPr>
          <p:cNvPr id="323" name="Google Shape;323;p17"/>
          <p:cNvSpPr/>
          <p:nvPr/>
        </p:nvSpPr>
        <p:spPr>
          <a:xfrm rot="10800000">
            <a:off x="666600" y="478394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flipH="1">
            <a:off x="-1754525" y="424129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1259172" y="46349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17"/>
          <p:cNvGrpSpPr/>
          <p:nvPr/>
        </p:nvGrpSpPr>
        <p:grpSpPr>
          <a:xfrm>
            <a:off x="6644522" y="4451415"/>
            <a:ext cx="3427062" cy="540036"/>
            <a:chOff x="5446772" y="1743190"/>
            <a:chExt cx="3427062" cy="540036"/>
          </a:xfrm>
        </p:grpSpPr>
        <p:grpSp>
          <p:nvGrpSpPr>
            <p:cNvPr id="327" name="Google Shape;327;p17"/>
            <p:cNvGrpSpPr/>
            <p:nvPr/>
          </p:nvGrpSpPr>
          <p:grpSpPr>
            <a:xfrm flipH="1">
              <a:off x="5803750" y="2180862"/>
              <a:ext cx="3070084" cy="102364"/>
              <a:chOff x="1779150" y="2604263"/>
              <a:chExt cx="3811875" cy="127113"/>
            </a:xfrm>
          </p:grpSpPr>
          <p:sp>
            <p:nvSpPr>
              <p:cNvPr id="328" name="Google Shape;328;p17"/>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329" name="Google Shape;329;p17"/>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7"/>
            <p:cNvGrpSpPr/>
            <p:nvPr/>
          </p:nvGrpSpPr>
          <p:grpSpPr>
            <a:xfrm flipH="1">
              <a:off x="5898325" y="1865405"/>
              <a:ext cx="1567047" cy="45661"/>
              <a:chOff x="1754675" y="2661275"/>
              <a:chExt cx="1945675" cy="56700"/>
            </a:xfrm>
          </p:grpSpPr>
          <p:cxnSp>
            <p:nvCxnSpPr>
              <p:cNvPr id="331" name="Google Shape;331;p1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332" name="Google Shape;332;p1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7"/>
            <p:cNvGrpSpPr/>
            <p:nvPr/>
          </p:nvGrpSpPr>
          <p:grpSpPr>
            <a:xfrm flipH="1">
              <a:off x="5477439" y="1987637"/>
              <a:ext cx="1561280" cy="136187"/>
              <a:chOff x="1754675" y="2824000"/>
              <a:chExt cx="4728285" cy="412439"/>
            </a:xfrm>
          </p:grpSpPr>
          <p:sp>
            <p:nvSpPr>
              <p:cNvPr id="334" name="Google Shape;334;p1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335" name="Google Shape;335;p1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7"/>
            <p:cNvGrpSpPr/>
            <p:nvPr/>
          </p:nvGrpSpPr>
          <p:grpSpPr>
            <a:xfrm flipH="1">
              <a:off x="5446772" y="1743190"/>
              <a:ext cx="3010303" cy="45661"/>
              <a:chOff x="1766900" y="2869225"/>
              <a:chExt cx="3737650" cy="56700"/>
            </a:xfrm>
          </p:grpSpPr>
          <p:cxnSp>
            <p:nvCxnSpPr>
              <p:cNvPr id="337" name="Google Shape;337;p1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338" name="Google Shape;338;p1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 name="Google Shape;339;p17"/>
          <p:cNvGrpSpPr/>
          <p:nvPr/>
        </p:nvGrpSpPr>
        <p:grpSpPr>
          <a:xfrm>
            <a:off x="-694176" y="-920239"/>
            <a:ext cx="10964574" cy="6661025"/>
            <a:chOff x="-694176" y="-920239"/>
            <a:chExt cx="10964574" cy="6661025"/>
          </a:xfrm>
        </p:grpSpPr>
        <p:sp>
          <p:nvSpPr>
            <p:cNvPr id="340" name="Google Shape;340;p17"/>
            <p:cNvSpPr/>
            <p:nvPr/>
          </p:nvSpPr>
          <p:spPr>
            <a:xfrm rot="10800000" flipH="1">
              <a:off x="-694176" y="-920239"/>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flipH="1">
              <a:off x="6749999" y="3899186"/>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7"/>
          <p:cNvSpPr txBox="1">
            <a:spLocks noGrp="1"/>
          </p:cNvSpPr>
          <p:nvPr>
            <p:ph type="title"/>
          </p:nvPr>
        </p:nvSpPr>
        <p:spPr>
          <a:xfrm>
            <a:off x="5200875" y="1926400"/>
            <a:ext cx="3077400" cy="63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3" name="Google Shape;343;p17"/>
          <p:cNvSpPr txBox="1">
            <a:spLocks noGrp="1"/>
          </p:cNvSpPr>
          <p:nvPr>
            <p:ph type="subTitle" idx="1"/>
          </p:nvPr>
        </p:nvSpPr>
        <p:spPr>
          <a:xfrm>
            <a:off x="5201025" y="2562000"/>
            <a:ext cx="3077400" cy="805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344"/>
        <p:cNvGrpSpPr/>
        <p:nvPr/>
      </p:nvGrpSpPr>
      <p:grpSpPr>
        <a:xfrm>
          <a:off x="0" y="0"/>
          <a:ext cx="0" cy="0"/>
          <a:chOff x="0" y="0"/>
          <a:chExt cx="0" cy="0"/>
        </a:xfrm>
      </p:grpSpPr>
      <p:grpSp>
        <p:nvGrpSpPr>
          <p:cNvPr id="345" name="Google Shape;345;p18"/>
          <p:cNvGrpSpPr/>
          <p:nvPr/>
        </p:nvGrpSpPr>
        <p:grpSpPr>
          <a:xfrm>
            <a:off x="-1289846" y="-464980"/>
            <a:ext cx="3520400" cy="7145645"/>
            <a:chOff x="-1289846" y="-464980"/>
            <a:chExt cx="3520400" cy="7145645"/>
          </a:xfrm>
        </p:grpSpPr>
        <p:sp>
          <p:nvSpPr>
            <p:cNvPr id="346" name="Google Shape;346;p18"/>
            <p:cNvSpPr/>
            <p:nvPr/>
          </p:nvSpPr>
          <p:spPr>
            <a:xfrm rot="10800000" flipH="1">
              <a:off x="-305811" y="-464980"/>
              <a:ext cx="1920158" cy="1004478"/>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1289846" y="4604008"/>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9" name="Google Shape;349;p18"/>
          <p:cNvSpPr txBox="1">
            <a:spLocks noGrp="1"/>
          </p:cNvSpPr>
          <p:nvPr>
            <p:ph type="subTitle" idx="1"/>
          </p:nvPr>
        </p:nvSpPr>
        <p:spPr>
          <a:xfrm>
            <a:off x="713225" y="1071950"/>
            <a:ext cx="3848100" cy="1598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350" name="Google Shape;350;p18"/>
          <p:cNvSpPr/>
          <p:nvPr/>
        </p:nvSpPr>
        <p:spPr>
          <a:xfrm flipH="1">
            <a:off x="-871159" y="5394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rot="10800000" flipH="1">
            <a:off x="-2006799"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8"/>
          <p:cNvGrpSpPr/>
          <p:nvPr/>
        </p:nvGrpSpPr>
        <p:grpSpPr>
          <a:xfrm flipH="1">
            <a:off x="7324525" y="151290"/>
            <a:ext cx="3296400" cy="703085"/>
            <a:chOff x="-12" y="3628590"/>
            <a:chExt cx="3296400" cy="703085"/>
          </a:xfrm>
        </p:grpSpPr>
        <p:grpSp>
          <p:nvGrpSpPr>
            <p:cNvPr id="353" name="Google Shape;353;p18"/>
            <p:cNvGrpSpPr/>
            <p:nvPr/>
          </p:nvGrpSpPr>
          <p:grpSpPr>
            <a:xfrm>
              <a:off x="854867" y="3996692"/>
              <a:ext cx="1567047" cy="45661"/>
              <a:chOff x="1754675" y="2661275"/>
              <a:chExt cx="1945675" cy="56700"/>
            </a:xfrm>
          </p:grpSpPr>
          <p:cxnSp>
            <p:nvCxnSpPr>
              <p:cNvPr id="354" name="Google Shape;354;p1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355" name="Google Shape;355;p1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18"/>
            <p:cNvGrpSpPr/>
            <p:nvPr/>
          </p:nvGrpSpPr>
          <p:grpSpPr>
            <a:xfrm>
              <a:off x="518420" y="4195487"/>
              <a:ext cx="1561280" cy="136187"/>
              <a:chOff x="1754675" y="2824000"/>
              <a:chExt cx="4728285" cy="412439"/>
            </a:xfrm>
          </p:grpSpPr>
          <p:sp>
            <p:nvSpPr>
              <p:cNvPr id="357" name="Google Shape;357;p1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358" name="Google Shape;358;p1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18"/>
            <p:cNvGrpSpPr/>
            <p:nvPr/>
          </p:nvGrpSpPr>
          <p:grpSpPr>
            <a:xfrm>
              <a:off x="226304" y="3764887"/>
              <a:ext cx="3070084" cy="102364"/>
              <a:chOff x="1779150" y="2604263"/>
              <a:chExt cx="3811875" cy="127113"/>
            </a:xfrm>
          </p:grpSpPr>
          <p:sp>
            <p:nvSpPr>
              <p:cNvPr id="360" name="Google Shape;360;p1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361" name="Google Shape;361;p1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8"/>
            <p:cNvGrpSpPr/>
            <p:nvPr/>
          </p:nvGrpSpPr>
          <p:grpSpPr>
            <a:xfrm>
              <a:off x="-12" y="3628590"/>
              <a:ext cx="3010303" cy="45661"/>
              <a:chOff x="1766900" y="2869225"/>
              <a:chExt cx="3737650" cy="56700"/>
            </a:xfrm>
          </p:grpSpPr>
          <p:cxnSp>
            <p:nvCxnSpPr>
              <p:cNvPr id="363" name="Google Shape;363;p1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364" name="Google Shape;364;p1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10_1">
    <p:spTree>
      <p:nvGrpSpPr>
        <p:cNvPr id="1" name="Shape 365"/>
        <p:cNvGrpSpPr/>
        <p:nvPr/>
      </p:nvGrpSpPr>
      <p:grpSpPr>
        <a:xfrm>
          <a:off x="0" y="0"/>
          <a:ext cx="0" cy="0"/>
          <a:chOff x="0" y="0"/>
          <a:chExt cx="0" cy="0"/>
        </a:xfrm>
      </p:grpSpPr>
      <p:grpSp>
        <p:nvGrpSpPr>
          <p:cNvPr id="366" name="Google Shape;366;p19"/>
          <p:cNvGrpSpPr/>
          <p:nvPr/>
        </p:nvGrpSpPr>
        <p:grpSpPr>
          <a:xfrm>
            <a:off x="-1657830" y="-1821713"/>
            <a:ext cx="13368611" cy="9000374"/>
            <a:chOff x="-1657830" y="-1821713"/>
            <a:chExt cx="13368611" cy="9000374"/>
          </a:xfrm>
        </p:grpSpPr>
        <p:sp>
          <p:nvSpPr>
            <p:cNvPr id="367" name="Google Shape;367;p19"/>
            <p:cNvSpPr/>
            <p:nvPr/>
          </p:nvSpPr>
          <p:spPr>
            <a:xfrm flipH="1">
              <a:off x="-1657830" y="4429574"/>
              <a:ext cx="13368611" cy="2749087"/>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10800000">
              <a:off x="6074499" y="-1821713"/>
              <a:ext cx="4016259" cy="2369160"/>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9"/>
          <p:cNvGrpSpPr/>
          <p:nvPr/>
        </p:nvGrpSpPr>
        <p:grpSpPr>
          <a:xfrm>
            <a:off x="-1296840" y="259346"/>
            <a:ext cx="11980094" cy="4549229"/>
            <a:chOff x="-1296840" y="259346"/>
            <a:chExt cx="11980094" cy="4549229"/>
          </a:xfrm>
        </p:grpSpPr>
        <p:grpSp>
          <p:nvGrpSpPr>
            <p:cNvPr id="370" name="Google Shape;370;p19"/>
            <p:cNvGrpSpPr/>
            <p:nvPr/>
          </p:nvGrpSpPr>
          <p:grpSpPr>
            <a:xfrm rot="10800000">
              <a:off x="-1296840" y="259346"/>
              <a:ext cx="3074607" cy="453954"/>
              <a:chOff x="5478797" y="847321"/>
              <a:chExt cx="3074607" cy="453954"/>
            </a:xfrm>
          </p:grpSpPr>
          <p:grpSp>
            <p:nvGrpSpPr>
              <p:cNvPr id="371" name="Google Shape;371;p19"/>
              <p:cNvGrpSpPr/>
              <p:nvPr/>
            </p:nvGrpSpPr>
            <p:grpSpPr>
              <a:xfrm flipH="1">
                <a:off x="5675409" y="922405"/>
                <a:ext cx="2877996" cy="223763"/>
                <a:chOff x="1687059" y="2012316"/>
                <a:chExt cx="3573375" cy="277863"/>
              </a:xfrm>
            </p:grpSpPr>
            <p:sp>
              <p:nvSpPr>
                <p:cNvPr id="372" name="Google Shape;372;p19"/>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373" name="Google Shape;373;p19"/>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9"/>
              <p:cNvGrpSpPr/>
              <p:nvPr/>
            </p:nvGrpSpPr>
            <p:grpSpPr>
              <a:xfrm flipH="1">
                <a:off x="6072799" y="847321"/>
                <a:ext cx="2430997" cy="185534"/>
                <a:chOff x="1748547" y="1392116"/>
                <a:chExt cx="5911958" cy="451312"/>
              </a:xfrm>
            </p:grpSpPr>
            <p:sp>
              <p:nvSpPr>
                <p:cNvPr id="375" name="Google Shape;375;p19"/>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376" name="Google Shape;376;p19"/>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9"/>
              <p:cNvGrpSpPr/>
              <p:nvPr/>
            </p:nvGrpSpPr>
            <p:grpSpPr>
              <a:xfrm flipH="1">
                <a:off x="5478797" y="1255615"/>
                <a:ext cx="3010303" cy="45661"/>
                <a:chOff x="1766900" y="2869225"/>
                <a:chExt cx="3737650" cy="56700"/>
              </a:xfrm>
            </p:grpSpPr>
            <p:cxnSp>
              <p:nvCxnSpPr>
                <p:cNvPr id="378" name="Google Shape;378;p19"/>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379" name="Google Shape;379;p19"/>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19"/>
            <p:cNvGrpSpPr/>
            <p:nvPr/>
          </p:nvGrpSpPr>
          <p:grpSpPr>
            <a:xfrm flipH="1">
              <a:off x="7083467" y="3764471"/>
              <a:ext cx="3599787" cy="1044104"/>
              <a:chOff x="-1431671" y="656496"/>
              <a:chExt cx="3599787" cy="1044104"/>
            </a:xfrm>
          </p:grpSpPr>
          <p:grpSp>
            <p:nvGrpSpPr>
              <p:cNvPr id="381" name="Google Shape;381;p19"/>
              <p:cNvGrpSpPr/>
              <p:nvPr/>
            </p:nvGrpSpPr>
            <p:grpSpPr>
              <a:xfrm>
                <a:off x="-368508" y="1432892"/>
                <a:ext cx="1567047" cy="45661"/>
                <a:chOff x="1754675" y="2661275"/>
                <a:chExt cx="1945675" cy="56700"/>
              </a:xfrm>
            </p:grpSpPr>
            <p:cxnSp>
              <p:nvCxnSpPr>
                <p:cNvPr id="382" name="Google Shape;382;p19"/>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383" name="Google Shape;383;p19"/>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9"/>
              <p:cNvGrpSpPr/>
              <p:nvPr/>
            </p:nvGrpSpPr>
            <p:grpSpPr>
              <a:xfrm>
                <a:off x="-766480" y="1564412"/>
                <a:ext cx="1561280" cy="136187"/>
                <a:chOff x="1754675" y="2824000"/>
                <a:chExt cx="4728285" cy="412439"/>
              </a:xfrm>
            </p:grpSpPr>
            <p:sp>
              <p:nvSpPr>
                <p:cNvPr id="385" name="Google Shape;385;p19"/>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386" name="Google Shape;386;p19"/>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19"/>
              <p:cNvGrpSpPr/>
              <p:nvPr/>
            </p:nvGrpSpPr>
            <p:grpSpPr>
              <a:xfrm>
                <a:off x="-1431671" y="1201087"/>
                <a:ext cx="3070084" cy="102364"/>
                <a:chOff x="1779150" y="2604263"/>
                <a:chExt cx="3811875" cy="127113"/>
              </a:xfrm>
            </p:grpSpPr>
            <p:sp>
              <p:nvSpPr>
                <p:cNvPr id="388" name="Google Shape;388;p19"/>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389" name="Google Shape;389;p19"/>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9"/>
              <p:cNvGrpSpPr/>
              <p:nvPr/>
            </p:nvGrpSpPr>
            <p:grpSpPr>
              <a:xfrm>
                <a:off x="-856941" y="773805"/>
                <a:ext cx="2877996" cy="223763"/>
                <a:chOff x="1748550" y="2064750"/>
                <a:chExt cx="3573375" cy="277863"/>
              </a:xfrm>
            </p:grpSpPr>
            <p:sp>
              <p:nvSpPr>
                <p:cNvPr id="391" name="Google Shape;391;p19"/>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392" name="Google Shape;392;p19"/>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856882" y="656496"/>
                <a:ext cx="2430997" cy="185534"/>
                <a:chOff x="1748547" y="1392116"/>
                <a:chExt cx="5911958" cy="451312"/>
              </a:xfrm>
            </p:grpSpPr>
            <p:sp>
              <p:nvSpPr>
                <p:cNvPr id="394" name="Google Shape;394;p19"/>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395" name="Google Shape;395;p19"/>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9"/>
              <p:cNvGrpSpPr/>
              <p:nvPr/>
            </p:nvGrpSpPr>
            <p:grpSpPr>
              <a:xfrm>
                <a:off x="-842187" y="1064790"/>
                <a:ext cx="3010303" cy="45661"/>
                <a:chOff x="1766900" y="2869225"/>
                <a:chExt cx="3737650" cy="56700"/>
              </a:xfrm>
            </p:grpSpPr>
            <p:cxnSp>
              <p:nvCxnSpPr>
                <p:cNvPr id="397" name="Google Shape;397;p19"/>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398" name="Google Shape;398;p19"/>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9" name="Google Shape;399;p19"/>
          <p:cNvGrpSpPr/>
          <p:nvPr/>
        </p:nvGrpSpPr>
        <p:grpSpPr>
          <a:xfrm>
            <a:off x="-2546154" y="-635197"/>
            <a:ext cx="12379564" cy="6575223"/>
            <a:chOff x="-2546154" y="-635197"/>
            <a:chExt cx="12379564" cy="6575223"/>
          </a:xfrm>
        </p:grpSpPr>
        <p:sp>
          <p:nvSpPr>
            <p:cNvPr id="400" name="Google Shape;400;p19"/>
            <p:cNvSpPr/>
            <p:nvPr/>
          </p:nvSpPr>
          <p:spPr>
            <a:xfrm rot="10800000" flipH="1">
              <a:off x="7028137" y="-635197"/>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19"/>
            <p:cNvGrpSpPr/>
            <p:nvPr/>
          </p:nvGrpSpPr>
          <p:grpSpPr>
            <a:xfrm flipH="1">
              <a:off x="-2546154" y="4429587"/>
              <a:ext cx="4147840" cy="1510440"/>
              <a:chOff x="4132575" y="4716825"/>
              <a:chExt cx="5724316" cy="2084515"/>
            </a:xfrm>
          </p:grpSpPr>
          <p:sp>
            <p:nvSpPr>
              <p:cNvPr id="402" name="Google Shape;402;p19"/>
              <p:cNvSpPr/>
              <p:nvPr/>
            </p:nvSpPr>
            <p:spPr>
              <a:xfrm flipH="1">
                <a:off x="53618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flipH="1">
                <a:off x="41325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 name="Google Shape;404;p19"/>
          <p:cNvGrpSpPr/>
          <p:nvPr/>
        </p:nvGrpSpPr>
        <p:grpSpPr>
          <a:xfrm>
            <a:off x="-281888" y="-10703"/>
            <a:ext cx="10398364" cy="4440282"/>
            <a:chOff x="-281888" y="-10703"/>
            <a:chExt cx="10398364" cy="4440282"/>
          </a:xfrm>
        </p:grpSpPr>
        <p:sp>
          <p:nvSpPr>
            <p:cNvPr id="405" name="Google Shape;405;p19"/>
            <p:cNvSpPr/>
            <p:nvPr/>
          </p:nvSpPr>
          <p:spPr>
            <a:xfrm>
              <a:off x="8698225" y="90219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6098975" y="-10703"/>
              <a:ext cx="1044698" cy="196679"/>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281888" y="4232899"/>
              <a:ext cx="1044698" cy="196679"/>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9" name="Google Shape;409;p19"/>
          <p:cNvSpPr txBox="1">
            <a:spLocks noGrp="1"/>
          </p:cNvSpPr>
          <p:nvPr>
            <p:ph type="subTitle" idx="1"/>
          </p:nvPr>
        </p:nvSpPr>
        <p:spPr>
          <a:xfrm>
            <a:off x="2835450" y="1017725"/>
            <a:ext cx="3410400" cy="28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34"/>
        <p:cNvGrpSpPr/>
        <p:nvPr/>
      </p:nvGrpSpPr>
      <p:grpSpPr>
        <a:xfrm>
          <a:off x="0" y="0"/>
          <a:ext cx="0" cy="0"/>
          <a:chOff x="0" y="0"/>
          <a:chExt cx="0" cy="0"/>
        </a:xfrm>
      </p:grpSpPr>
      <p:sp>
        <p:nvSpPr>
          <p:cNvPr id="435" name="Google Shape;43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6" name="Google Shape;436;p21"/>
          <p:cNvSpPr txBox="1">
            <a:spLocks noGrp="1"/>
          </p:cNvSpPr>
          <p:nvPr>
            <p:ph type="subTitle" idx="1"/>
          </p:nvPr>
        </p:nvSpPr>
        <p:spPr>
          <a:xfrm>
            <a:off x="4755095"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21"/>
          <p:cNvSpPr txBox="1">
            <a:spLocks noGrp="1"/>
          </p:cNvSpPr>
          <p:nvPr>
            <p:ph type="subTitle" idx="2"/>
          </p:nvPr>
        </p:nvSpPr>
        <p:spPr>
          <a:xfrm>
            <a:off x="1348100"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21"/>
            <p:cNvSpPr/>
            <p:nvPr/>
          </p:nvSpPr>
          <p:spPr>
            <a:xfrm flipH="1">
              <a:off x="-1120750" y="405606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1" name="Google Shape;441;p21"/>
          <p:cNvSpPr/>
          <p:nvPr/>
        </p:nvSpPr>
        <p:spPr>
          <a:xfrm rot="10800000" flipH="1">
            <a:off x="567530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rot="10800000" flipH="1">
              <a:off x="-2306160" y="-31405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21"/>
            <p:cNvSpPr/>
            <p:nvPr/>
          </p:nvSpPr>
          <p:spPr>
            <a:xfrm rot="10800000" flipH="1">
              <a:off x="7082099"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21"/>
            <p:cNvSpPr/>
            <p:nvPr/>
          </p:nvSpPr>
          <p:spPr>
            <a:xfrm>
              <a:off x="6615250" y="38909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46" name="Google Shape;446;p21"/>
          <p:cNvGrpSpPr/>
          <p:nvPr/>
        </p:nvGrpSpPr>
        <p:grpSpPr>
          <a:xfrm rot="10800000" flipH="1">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49" name="Google Shape;449;p2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52" name="Google Shape;452;p2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55" name="Google Shape;455;p21"/>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2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59"/>
        <p:cNvGrpSpPr/>
        <p:nvPr/>
      </p:nvGrpSpPr>
      <p:grpSpPr>
        <a:xfrm>
          <a:off x="0" y="0"/>
          <a:ext cx="0" cy="0"/>
          <a:chOff x="0" y="0"/>
          <a:chExt cx="0" cy="0"/>
        </a:xfrm>
      </p:grpSpPr>
      <p:grpSp>
        <p:nvGrpSpPr>
          <p:cNvPr id="460" name="Google Shape;460;p22"/>
          <p:cNvGrpSpPr/>
          <p:nvPr/>
        </p:nvGrpSpPr>
        <p:grpSpPr>
          <a:xfrm>
            <a:off x="-1123779" y="-1437185"/>
            <a:ext cx="12025151" cy="8843536"/>
            <a:chOff x="-1123779" y="-1437185"/>
            <a:chExt cx="12025151" cy="8843536"/>
          </a:xfrm>
        </p:grpSpPr>
        <p:sp>
          <p:nvSpPr>
            <p:cNvPr id="461" name="Google Shape;461;p22"/>
            <p:cNvSpPr/>
            <p:nvPr/>
          </p:nvSpPr>
          <p:spPr>
            <a:xfrm flipH="1">
              <a:off x="5785965" y="43888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rot="10800000">
              <a:off x="6986174" y="-88666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rot="10800000" flipH="1">
              <a:off x="-1123779" y="-1437185"/>
              <a:ext cx="3115510" cy="1837815"/>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5" name="Google Shape;465;p22"/>
          <p:cNvSpPr txBox="1">
            <a:spLocks noGrp="1"/>
          </p:cNvSpPr>
          <p:nvPr>
            <p:ph type="subTitle" idx="1"/>
          </p:nvPr>
        </p:nvSpPr>
        <p:spPr>
          <a:xfrm>
            <a:off x="93762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6" name="Google Shape;466;p22"/>
          <p:cNvSpPr txBox="1">
            <a:spLocks noGrp="1"/>
          </p:cNvSpPr>
          <p:nvPr>
            <p:ph type="subTitle" idx="2"/>
          </p:nvPr>
        </p:nvSpPr>
        <p:spPr>
          <a:xfrm>
            <a:off x="3341062"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7" name="Google Shape;467;p22"/>
          <p:cNvSpPr txBox="1">
            <a:spLocks noGrp="1"/>
          </p:cNvSpPr>
          <p:nvPr>
            <p:ph type="subTitle" idx="3"/>
          </p:nvPr>
        </p:nvSpPr>
        <p:spPr>
          <a:xfrm>
            <a:off x="574450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8" name="Google Shape;468;p22"/>
          <p:cNvSpPr txBox="1">
            <a:spLocks noGrp="1"/>
          </p:cNvSpPr>
          <p:nvPr>
            <p:ph type="subTitle" idx="4"/>
          </p:nvPr>
        </p:nvSpPr>
        <p:spPr>
          <a:xfrm>
            <a:off x="937625"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69" name="Google Shape;469;p22"/>
          <p:cNvSpPr txBox="1">
            <a:spLocks noGrp="1"/>
          </p:cNvSpPr>
          <p:nvPr>
            <p:ph type="subTitle" idx="5"/>
          </p:nvPr>
        </p:nvSpPr>
        <p:spPr>
          <a:xfrm>
            <a:off x="3341063"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70" name="Google Shape;470;p22"/>
          <p:cNvSpPr txBox="1">
            <a:spLocks noGrp="1"/>
          </p:cNvSpPr>
          <p:nvPr>
            <p:ph type="subTitle" idx="6"/>
          </p:nvPr>
        </p:nvSpPr>
        <p:spPr>
          <a:xfrm>
            <a:off x="5744502"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471" name="Google Shape;471;p22"/>
          <p:cNvGrpSpPr/>
          <p:nvPr/>
        </p:nvGrpSpPr>
        <p:grpSpPr>
          <a:xfrm rot="10800000" flipH="1">
            <a:off x="-1469087" y="4289940"/>
            <a:ext cx="3296400" cy="703085"/>
            <a:chOff x="-12" y="3628590"/>
            <a:chExt cx="3296400" cy="703085"/>
          </a:xfrm>
        </p:grpSpPr>
        <p:grpSp>
          <p:nvGrpSpPr>
            <p:cNvPr id="472" name="Google Shape;472;p22"/>
            <p:cNvGrpSpPr/>
            <p:nvPr/>
          </p:nvGrpSpPr>
          <p:grpSpPr>
            <a:xfrm>
              <a:off x="854867" y="3996692"/>
              <a:ext cx="1567047" cy="45661"/>
              <a:chOff x="1754675" y="2661275"/>
              <a:chExt cx="1945675" cy="56700"/>
            </a:xfrm>
          </p:grpSpPr>
          <p:cxnSp>
            <p:nvCxnSpPr>
              <p:cNvPr id="473" name="Google Shape;473;p2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74" name="Google Shape;474;p2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2"/>
            <p:cNvGrpSpPr/>
            <p:nvPr/>
          </p:nvGrpSpPr>
          <p:grpSpPr>
            <a:xfrm>
              <a:off x="518420" y="4195487"/>
              <a:ext cx="1561280" cy="136187"/>
              <a:chOff x="1754675" y="2824000"/>
              <a:chExt cx="4728285" cy="412439"/>
            </a:xfrm>
          </p:grpSpPr>
          <p:sp>
            <p:nvSpPr>
              <p:cNvPr id="476" name="Google Shape;476;p2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77" name="Google Shape;477;p2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2"/>
            <p:cNvGrpSpPr/>
            <p:nvPr/>
          </p:nvGrpSpPr>
          <p:grpSpPr>
            <a:xfrm>
              <a:off x="226304" y="3764887"/>
              <a:ext cx="3070084" cy="102364"/>
              <a:chOff x="1779150" y="2604263"/>
              <a:chExt cx="3811875" cy="127113"/>
            </a:xfrm>
          </p:grpSpPr>
          <p:sp>
            <p:nvSpPr>
              <p:cNvPr id="479" name="Google Shape;479;p2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80" name="Google Shape;480;p2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2"/>
            <p:cNvGrpSpPr/>
            <p:nvPr/>
          </p:nvGrpSpPr>
          <p:grpSpPr>
            <a:xfrm>
              <a:off x="-12" y="3628590"/>
              <a:ext cx="3010303" cy="45661"/>
              <a:chOff x="1766900" y="2869225"/>
              <a:chExt cx="3737650" cy="56700"/>
            </a:xfrm>
          </p:grpSpPr>
          <p:cxnSp>
            <p:nvCxnSpPr>
              <p:cNvPr id="482" name="Google Shape;482;p2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83" name="Google Shape;483;p2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22"/>
          <p:cNvGrpSpPr/>
          <p:nvPr/>
        </p:nvGrpSpPr>
        <p:grpSpPr>
          <a:xfrm>
            <a:off x="-592558" y="-10342"/>
            <a:ext cx="7481573" cy="5159023"/>
            <a:chOff x="-592558" y="-10342"/>
            <a:chExt cx="7481573" cy="5159023"/>
          </a:xfrm>
        </p:grpSpPr>
        <p:sp>
          <p:nvSpPr>
            <p:cNvPr id="485" name="Google Shape;485;p22"/>
            <p:cNvSpPr/>
            <p:nvPr/>
          </p:nvSpPr>
          <p:spPr>
            <a:xfrm rot="10800000" flipH="1">
              <a:off x="-592558" y="-10342"/>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rot="10800000" flipH="1">
              <a:off x="5882231" y="4965151"/>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2"/>
          <p:cNvSpPr/>
          <p:nvPr/>
        </p:nvSpPr>
        <p:spPr>
          <a:xfrm flipH="1">
            <a:off x="6761059" y="4250475"/>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6254199" y="46040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5115392"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32996" y="4324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1050075" y="1564950"/>
            <a:ext cx="969000" cy="151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Poppins"/>
              <a:buNone/>
              <a:defRPr sz="41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 y="446596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46" name="Google Shape;46;p3"/>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9" name="Google Shape;49;p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88"/>
        <p:cNvGrpSpPr/>
        <p:nvPr/>
      </p:nvGrpSpPr>
      <p:grpSpPr>
        <a:xfrm>
          <a:off x="0" y="0"/>
          <a:ext cx="0" cy="0"/>
          <a:chOff x="0" y="0"/>
          <a:chExt cx="0" cy="0"/>
        </a:xfrm>
      </p:grpSpPr>
      <p:sp>
        <p:nvSpPr>
          <p:cNvPr id="489" name="Google Shape;48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0" name="Google Shape;490;p23"/>
          <p:cNvSpPr txBox="1">
            <a:spLocks noGrp="1"/>
          </p:cNvSpPr>
          <p:nvPr>
            <p:ph type="subTitle" idx="1"/>
          </p:nvPr>
        </p:nvSpPr>
        <p:spPr>
          <a:xfrm>
            <a:off x="1689126" y="176065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1" name="Google Shape;491;p23"/>
          <p:cNvSpPr txBox="1">
            <a:spLocks noGrp="1"/>
          </p:cNvSpPr>
          <p:nvPr>
            <p:ph type="subTitle" idx="2"/>
          </p:nvPr>
        </p:nvSpPr>
        <p:spPr>
          <a:xfrm>
            <a:off x="5210878" y="176065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2" name="Google Shape;492;p23"/>
          <p:cNvSpPr txBox="1">
            <a:spLocks noGrp="1"/>
          </p:cNvSpPr>
          <p:nvPr>
            <p:ph type="subTitle" idx="3"/>
          </p:nvPr>
        </p:nvSpPr>
        <p:spPr>
          <a:xfrm>
            <a:off x="1689126" y="334502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3" name="Google Shape;493;p23"/>
          <p:cNvSpPr txBox="1">
            <a:spLocks noGrp="1"/>
          </p:cNvSpPr>
          <p:nvPr>
            <p:ph type="subTitle" idx="4"/>
          </p:nvPr>
        </p:nvSpPr>
        <p:spPr>
          <a:xfrm>
            <a:off x="5210878" y="334502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4" name="Google Shape;494;p23"/>
          <p:cNvSpPr txBox="1">
            <a:spLocks noGrp="1"/>
          </p:cNvSpPr>
          <p:nvPr>
            <p:ph type="subTitle" idx="5"/>
          </p:nvPr>
        </p:nvSpPr>
        <p:spPr>
          <a:xfrm>
            <a:off x="1689126" y="1455550"/>
            <a:ext cx="28110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495" name="Google Shape;495;p23"/>
          <p:cNvSpPr txBox="1">
            <a:spLocks noGrp="1"/>
          </p:cNvSpPr>
          <p:nvPr>
            <p:ph type="subTitle" idx="6"/>
          </p:nvPr>
        </p:nvSpPr>
        <p:spPr>
          <a:xfrm>
            <a:off x="1689126" y="3040000"/>
            <a:ext cx="28110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496" name="Google Shape;496;p23"/>
          <p:cNvSpPr txBox="1">
            <a:spLocks noGrp="1"/>
          </p:cNvSpPr>
          <p:nvPr>
            <p:ph type="subTitle" idx="7"/>
          </p:nvPr>
        </p:nvSpPr>
        <p:spPr>
          <a:xfrm>
            <a:off x="5210851" y="1455550"/>
            <a:ext cx="28110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497" name="Google Shape;497;p23"/>
          <p:cNvSpPr txBox="1">
            <a:spLocks noGrp="1"/>
          </p:cNvSpPr>
          <p:nvPr>
            <p:ph type="subTitle" idx="8"/>
          </p:nvPr>
        </p:nvSpPr>
        <p:spPr>
          <a:xfrm>
            <a:off x="5210851" y="3040000"/>
            <a:ext cx="28110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grpSp>
        <p:nvGrpSpPr>
          <p:cNvPr id="498" name="Google Shape;498;p23"/>
          <p:cNvGrpSpPr/>
          <p:nvPr/>
        </p:nvGrpSpPr>
        <p:grpSpPr>
          <a:xfrm>
            <a:off x="-1014025" y="-964868"/>
            <a:ext cx="10158024" cy="7826893"/>
            <a:chOff x="-1014025" y="-964868"/>
            <a:chExt cx="10158024" cy="7826893"/>
          </a:xfrm>
        </p:grpSpPr>
        <p:sp>
          <p:nvSpPr>
            <p:cNvPr id="499" name="Google Shape;499;p23"/>
            <p:cNvSpPr/>
            <p:nvPr/>
          </p:nvSpPr>
          <p:spPr>
            <a:xfrm rot="10800000">
              <a:off x="-1014025" y="-96486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flipH="1">
              <a:off x="-213475" y="4974994"/>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23"/>
          <p:cNvGrpSpPr/>
          <p:nvPr/>
        </p:nvGrpSpPr>
        <p:grpSpPr>
          <a:xfrm flipH="1">
            <a:off x="-2799911" y="4184068"/>
            <a:ext cx="3894036" cy="692436"/>
            <a:chOff x="5477439" y="1590790"/>
            <a:chExt cx="3894036" cy="692436"/>
          </a:xfrm>
        </p:grpSpPr>
        <p:grpSp>
          <p:nvGrpSpPr>
            <p:cNvPr id="502" name="Google Shape;502;p23"/>
            <p:cNvGrpSpPr/>
            <p:nvPr/>
          </p:nvGrpSpPr>
          <p:grpSpPr>
            <a:xfrm flipH="1">
              <a:off x="5803750" y="2180862"/>
              <a:ext cx="3070084" cy="102364"/>
              <a:chOff x="1779150" y="2604263"/>
              <a:chExt cx="3811875" cy="127113"/>
            </a:xfrm>
          </p:grpSpPr>
          <p:sp>
            <p:nvSpPr>
              <p:cNvPr id="503" name="Google Shape;503;p23"/>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504" name="Google Shape;504;p23"/>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3"/>
            <p:cNvGrpSpPr/>
            <p:nvPr/>
          </p:nvGrpSpPr>
          <p:grpSpPr>
            <a:xfrm flipH="1">
              <a:off x="5898325" y="1789205"/>
              <a:ext cx="1567047" cy="45661"/>
              <a:chOff x="1754675" y="2566652"/>
              <a:chExt cx="1945675" cy="56700"/>
            </a:xfrm>
          </p:grpSpPr>
          <p:cxnSp>
            <p:nvCxnSpPr>
              <p:cNvPr id="506" name="Google Shape;506;p23"/>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507" name="Google Shape;507;p23"/>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23"/>
            <p:cNvGrpSpPr/>
            <p:nvPr/>
          </p:nvGrpSpPr>
          <p:grpSpPr>
            <a:xfrm flipH="1">
              <a:off x="5477439" y="1987637"/>
              <a:ext cx="1561280" cy="136187"/>
              <a:chOff x="1754675" y="2824000"/>
              <a:chExt cx="4728285" cy="412439"/>
            </a:xfrm>
          </p:grpSpPr>
          <p:sp>
            <p:nvSpPr>
              <p:cNvPr id="509" name="Google Shape;509;p23"/>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510" name="Google Shape;510;p23"/>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23"/>
            <p:cNvGrpSpPr/>
            <p:nvPr/>
          </p:nvGrpSpPr>
          <p:grpSpPr>
            <a:xfrm flipH="1">
              <a:off x="6361172" y="1590790"/>
              <a:ext cx="3010303" cy="45661"/>
              <a:chOff x="631564" y="2679979"/>
              <a:chExt cx="3737650" cy="56700"/>
            </a:xfrm>
          </p:grpSpPr>
          <p:cxnSp>
            <p:nvCxnSpPr>
              <p:cNvPr id="512" name="Google Shape;512;p23"/>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513" name="Google Shape;513;p23"/>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4" name="Google Shape;514;p23"/>
          <p:cNvSpPr/>
          <p:nvPr/>
        </p:nvSpPr>
        <p:spPr>
          <a:xfrm rot="10800000" flipH="1">
            <a:off x="7721650"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23"/>
          <p:cNvGrpSpPr/>
          <p:nvPr/>
        </p:nvGrpSpPr>
        <p:grpSpPr>
          <a:xfrm>
            <a:off x="-2689610" y="-2478031"/>
            <a:ext cx="13399307" cy="8256735"/>
            <a:chOff x="-2689610" y="-2478031"/>
            <a:chExt cx="13399307" cy="8256735"/>
          </a:xfrm>
        </p:grpSpPr>
        <p:sp>
          <p:nvSpPr>
            <p:cNvPr id="516" name="Google Shape;516;p23"/>
            <p:cNvSpPr/>
            <p:nvPr/>
          </p:nvSpPr>
          <p:spPr>
            <a:xfrm rot="10800000" flipH="1">
              <a:off x="-2689610"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3"/>
            <p:cNvSpPr/>
            <p:nvPr/>
          </p:nvSpPr>
          <p:spPr>
            <a:xfrm>
              <a:off x="7904425" y="424129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18"/>
        <p:cNvGrpSpPr/>
        <p:nvPr/>
      </p:nvGrpSpPr>
      <p:grpSpPr>
        <a:xfrm>
          <a:off x="0" y="0"/>
          <a:ext cx="0" cy="0"/>
          <a:chOff x="0" y="0"/>
          <a:chExt cx="0" cy="0"/>
        </a:xfrm>
      </p:grpSpPr>
      <p:sp>
        <p:nvSpPr>
          <p:cNvPr id="519" name="Google Shape;51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0" name="Google Shape;520;p24"/>
          <p:cNvSpPr txBox="1">
            <a:spLocks noGrp="1"/>
          </p:cNvSpPr>
          <p:nvPr>
            <p:ph type="subTitle" idx="1"/>
          </p:nvPr>
        </p:nvSpPr>
        <p:spPr>
          <a:xfrm>
            <a:off x="720000" y="1955324"/>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1" name="Google Shape;521;p24"/>
          <p:cNvSpPr txBox="1">
            <a:spLocks noGrp="1"/>
          </p:cNvSpPr>
          <p:nvPr>
            <p:ph type="subTitle" idx="2"/>
          </p:nvPr>
        </p:nvSpPr>
        <p:spPr>
          <a:xfrm>
            <a:off x="3392266" y="1955324"/>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2" name="Google Shape;522;p24"/>
          <p:cNvSpPr txBox="1">
            <a:spLocks noGrp="1"/>
          </p:cNvSpPr>
          <p:nvPr>
            <p:ph type="subTitle" idx="3"/>
          </p:nvPr>
        </p:nvSpPr>
        <p:spPr>
          <a:xfrm>
            <a:off x="720000" y="3833100"/>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3" name="Google Shape;523;p24"/>
          <p:cNvSpPr txBox="1">
            <a:spLocks noGrp="1"/>
          </p:cNvSpPr>
          <p:nvPr>
            <p:ph type="subTitle" idx="4"/>
          </p:nvPr>
        </p:nvSpPr>
        <p:spPr>
          <a:xfrm>
            <a:off x="3392266" y="3833100"/>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4" name="Google Shape;524;p24"/>
          <p:cNvSpPr txBox="1">
            <a:spLocks noGrp="1"/>
          </p:cNvSpPr>
          <p:nvPr>
            <p:ph type="subTitle" idx="5"/>
          </p:nvPr>
        </p:nvSpPr>
        <p:spPr>
          <a:xfrm>
            <a:off x="6064528" y="1955324"/>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5" name="Google Shape;525;p24"/>
          <p:cNvSpPr txBox="1">
            <a:spLocks noGrp="1"/>
          </p:cNvSpPr>
          <p:nvPr>
            <p:ph type="subTitle" idx="6"/>
          </p:nvPr>
        </p:nvSpPr>
        <p:spPr>
          <a:xfrm>
            <a:off x="6064528" y="3833100"/>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6" name="Google Shape;526;p24"/>
          <p:cNvSpPr txBox="1">
            <a:spLocks noGrp="1"/>
          </p:cNvSpPr>
          <p:nvPr>
            <p:ph type="subTitle" idx="7"/>
          </p:nvPr>
        </p:nvSpPr>
        <p:spPr>
          <a:xfrm>
            <a:off x="724640" y="1734325"/>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27" name="Google Shape;527;p24"/>
          <p:cNvSpPr txBox="1">
            <a:spLocks noGrp="1"/>
          </p:cNvSpPr>
          <p:nvPr>
            <p:ph type="subTitle" idx="8"/>
          </p:nvPr>
        </p:nvSpPr>
        <p:spPr>
          <a:xfrm>
            <a:off x="3396904" y="1734325"/>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28" name="Google Shape;528;p24"/>
          <p:cNvSpPr txBox="1">
            <a:spLocks noGrp="1"/>
          </p:cNvSpPr>
          <p:nvPr>
            <p:ph type="subTitle" idx="9"/>
          </p:nvPr>
        </p:nvSpPr>
        <p:spPr>
          <a:xfrm>
            <a:off x="6069165" y="1734325"/>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29" name="Google Shape;529;p24"/>
          <p:cNvSpPr txBox="1">
            <a:spLocks noGrp="1"/>
          </p:cNvSpPr>
          <p:nvPr>
            <p:ph type="subTitle" idx="13"/>
          </p:nvPr>
        </p:nvSpPr>
        <p:spPr>
          <a:xfrm>
            <a:off x="724640" y="3608903"/>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30" name="Google Shape;530;p24"/>
          <p:cNvSpPr txBox="1">
            <a:spLocks noGrp="1"/>
          </p:cNvSpPr>
          <p:nvPr>
            <p:ph type="subTitle" idx="14"/>
          </p:nvPr>
        </p:nvSpPr>
        <p:spPr>
          <a:xfrm>
            <a:off x="3396904" y="3608903"/>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31" name="Google Shape;531;p24"/>
          <p:cNvSpPr txBox="1">
            <a:spLocks noGrp="1"/>
          </p:cNvSpPr>
          <p:nvPr>
            <p:ph type="subTitle" idx="15"/>
          </p:nvPr>
        </p:nvSpPr>
        <p:spPr>
          <a:xfrm>
            <a:off x="6069165" y="3608903"/>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grpSp>
        <p:nvGrpSpPr>
          <p:cNvPr id="532" name="Google Shape;532;p24"/>
          <p:cNvGrpSpPr/>
          <p:nvPr/>
        </p:nvGrpSpPr>
        <p:grpSpPr>
          <a:xfrm>
            <a:off x="-1764035" y="-2478031"/>
            <a:ext cx="10908034" cy="9340057"/>
            <a:chOff x="-1764035" y="-2478031"/>
            <a:chExt cx="10908034" cy="9340057"/>
          </a:xfrm>
        </p:grpSpPr>
        <p:sp>
          <p:nvSpPr>
            <p:cNvPr id="533" name="Google Shape;533;p24"/>
            <p:cNvSpPr/>
            <p:nvPr/>
          </p:nvSpPr>
          <p:spPr>
            <a:xfrm rot="10800000" flipH="1">
              <a:off x="-1764035"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a:off x="-213475" y="4974994"/>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4"/>
          <p:cNvGrpSpPr/>
          <p:nvPr/>
        </p:nvGrpSpPr>
        <p:grpSpPr>
          <a:xfrm rot="10800000" flipH="1">
            <a:off x="8041939" y="144568"/>
            <a:ext cx="3894036" cy="692436"/>
            <a:chOff x="5477439" y="1590790"/>
            <a:chExt cx="3894036" cy="692436"/>
          </a:xfrm>
        </p:grpSpPr>
        <p:grpSp>
          <p:nvGrpSpPr>
            <p:cNvPr id="536" name="Google Shape;536;p24"/>
            <p:cNvGrpSpPr/>
            <p:nvPr/>
          </p:nvGrpSpPr>
          <p:grpSpPr>
            <a:xfrm flipH="1">
              <a:off x="5803750" y="2180862"/>
              <a:ext cx="3070084" cy="102364"/>
              <a:chOff x="1779150" y="2604263"/>
              <a:chExt cx="3811875" cy="127113"/>
            </a:xfrm>
          </p:grpSpPr>
          <p:sp>
            <p:nvSpPr>
              <p:cNvPr id="537" name="Google Shape;537;p24"/>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538" name="Google Shape;538;p24"/>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4"/>
            <p:cNvGrpSpPr/>
            <p:nvPr/>
          </p:nvGrpSpPr>
          <p:grpSpPr>
            <a:xfrm flipH="1">
              <a:off x="5898325" y="1789205"/>
              <a:ext cx="1567047" cy="45661"/>
              <a:chOff x="1754675" y="2566652"/>
              <a:chExt cx="1945675" cy="56700"/>
            </a:xfrm>
          </p:grpSpPr>
          <p:cxnSp>
            <p:nvCxnSpPr>
              <p:cNvPr id="540" name="Google Shape;540;p24"/>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541" name="Google Shape;541;p24"/>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4"/>
            <p:cNvGrpSpPr/>
            <p:nvPr/>
          </p:nvGrpSpPr>
          <p:grpSpPr>
            <a:xfrm flipH="1">
              <a:off x="5477439" y="1987637"/>
              <a:ext cx="1561280" cy="136187"/>
              <a:chOff x="1754675" y="2824000"/>
              <a:chExt cx="4728285" cy="412439"/>
            </a:xfrm>
          </p:grpSpPr>
          <p:sp>
            <p:nvSpPr>
              <p:cNvPr id="543" name="Google Shape;543;p24"/>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544" name="Google Shape;544;p24"/>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24"/>
            <p:cNvGrpSpPr/>
            <p:nvPr/>
          </p:nvGrpSpPr>
          <p:grpSpPr>
            <a:xfrm flipH="1">
              <a:off x="6361172" y="1590790"/>
              <a:ext cx="3010303" cy="45661"/>
              <a:chOff x="631564" y="2679979"/>
              <a:chExt cx="3737650" cy="56700"/>
            </a:xfrm>
          </p:grpSpPr>
          <p:cxnSp>
            <p:nvCxnSpPr>
              <p:cNvPr id="546" name="Google Shape;546;p24"/>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547" name="Google Shape;547;p24"/>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8" name="Google Shape;548;p24"/>
          <p:cNvSpPr/>
          <p:nvPr/>
        </p:nvSpPr>
        <p:spPr>
          <a:xfrm rot="10800000">
            <a:off x="-876276"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24"/>
          <p:cNvGrpSpPr/>
          <p:nvPr/>
        </p:nvGrpSpPr>
        <p:grpSpPr>
          <a:xfrm>
            <a:off x="-1205775" y="-700418"/>
            <a:ext cx="11406422" cy="6958608"/>
            <a:chOff x="-1205775" y="-700418"/>
            <a:chExt cx="11406422" cy="6958608"/>
          </a:xfrm>
        </p:grpSpPr>
        <p:sp>
          <p:nvSpPr>
            <p:cNvPr id="550" name="Google Shape;550;p24"/>
            <p:cNvSpPr/>
            <p:nvPr/>
          </p:nvSpPr>
          <p:spPr>
            <a:xfrm rot="10800000">
              <a:off x="-1205775" y="-700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7395375" y="4720782"/>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52"/>
        <p:cNvGrpSpPr/>
        <p:nvPr/>
      </p:nvGrpSpPr>
      <p:grpSpPr>
        <a:xfrm>
          <a:off x="0" y="0"/>
          <a:ext cx="0" cy="0"/>
          <a:chOff x="0" y="0"/>
          <a:chExt cx="0" cy="0"/>
        </a:xfrm>
      </p:grpSpPr>
      <p:grpSp>
        <p:nvGrpSpPr>
          <p:cNvPr id="553" name="Google Shape;553;p25"/>
          <p:cNvGrpSpPr/>
          <p:nvPr/>
        </p:nvGrpSpPr>
        <p:grpSpPr>
          <a:xfrm>
            <a:off x="-810334" y="-1436216"/>
            <a:ext cx="10049270" cy="7866187"/>
            <a:chOff x="-810334" y="-1436216"/>
            <a:chExt cx="10049270" cy="7866187"/>
          </a:xfrm>
        </p:grpSpPr>
        <p:sp>
          <p:nvSpPr>
            <p:cNvPr id="554" name="Google Shape;554;p25"/>
            <p:cNvSpPr/>
            <p:nvPr/>
          </p:nvSpPr>
          <p:spPr>
            <a:xfrm rot="10800000">
              <a:off x="-56042" y="-1436216"/>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a:off x="-810334" y="4506921"/>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flipH="1">
              <a:off x="5463604" y="4588371"/>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5"/>
          <p:cNvGrpSpPr/>
          <p:nvPr/>
        </p:nvGrpSpPr>
        <p:grpSpPr>
          <a:xfrm>
            <a:off x="-483963" y="343842"/>
            <a:ext cx="10364069" cy="4799653"/>
            <a:chOff x="-483963" y="343842"/>
            <a:chExt cx="10364069" cy="4799653"/>
          </a:xfrm>
        </p:grpSpPr>
        <p:sp>
          <p:nvSpPr>
            <p:cNvPr id="558" name="Google Shape;558;p25"/>
            <p:cNvSpPr/>
            <p:nvPr/>
          </p:nvSpPr>
          <p:spPr>
            <a:xfrm flipH="1">
              <a:off x="-483963" y="343842"/>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a:off x="490516" y="4911500"/>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flipH="1">
              <a:off x="8647766" y="452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5"/>
          <p:cNvSpPr/>
          <p:nvPr/>
        </p:nvSpPr>
        <p:spPr>
          <a:xfrm>
            <a:off x="7423987" y="-8"/>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txBox="1">
            <a:spLocks noGrp="1"/>
          </p:cNvSpPr>
          <p:nvPr>
            <p:ph type="title" hasCustomPrompt="1"/>
          </p:nvPr>
        </p:nvSpPr>
        <p:spPr>
          <a:xfrm>
            <a:off x="3365094" y="876275"/>
            <a:ext cx="37542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563" name="Google Shape;563;p25"/>
          <p:cNvSpPr txBox="1">
            <a:spLocks noGrp="1"/>
          </p:cNvSpPr>
          <p:nvPr>
            <p:ph type="subTitle" idx="1"/>
          </p:nvPr>
        </p:nvSpPr>
        <p:spPr>
          <a:xfrm>
            <a:off x="3365094" y="1492766"/>
            <a:ext cx="3754200" cy="41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564" name="Google Shape;564;p25"/>
          <p:cNvSpPr txBox="1">
            <a:spLocks noGrp="1"/>
          </p:cNvSpPr>
          <p:nvPr>
            <p:ph type="title" idx="2" hasCustomPrompt="1"/>
          </p:nvPr>
        </p:nvSpPr>
        <p:spPr>
          <a:xfrm>
            <a:off x="3365094" y="2041118"/>
            <a:ext cx="37542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565" name="Google Shape;565;p25"/>
          <p:cNvSpPr txBox="1">
            <a:spLocks noGrp="1"/>
          </p:cNvSpPr>
          <p:nvPr>
            <p:ph type="subTitle" idx="3"/>
          </p:nvPr>
        </p:nvSpPr>
        <p:spPr>
          <a:xfrm>
            <a:off x="3365094" y="2654570"/>
            <a:ext cx="3754200" cy="41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566" name="Google Shape;566;p25"/>
          <p:cNvSpPr txBox="1">
            <a:spLocks noGrp="1"/>
          </p:cNvSpPr>
          <p:nvPr>
            <p:ph type="title" idx="4" hasCustomPrompt="1"/>
          </p:nvPr>
        </p:nvSpPr>
        <p:spPr>
          <a:xfrm>
            <a:off x="3365094" y="3205961"/>
            <a:ext cx="37542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567" name="Google Shape;567;p25"/>
          <p:cNvSpPr txBox="1">
            <a:spLocks noGrp="1"/>
          </p:cNvSpPr>
          <p:nvPr>
            <p:ph type="subTitle" idx="5"/>
          </p:nvPr>
        </p:nvSpPr>
        <p:spPr>
          <a:xfrm>
            <a:off x="3365094" y="3816373"/>
            <a:ext cx="3754200" cy="41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568" name="Google Shape;568;p25"/>
          <p:cNvGrpSpPr/>
          <p:nvPr/>
        </p:nvGrpSpPr>
        <p:grpSpPr>
          <a:xfrm>
            <a:off x="-955172" y="-1359417"/>
            <a:ext cx="11011936" cy="8170456"/>
            <a:chOff x="-955172" y="-1359417"/>
            <a:chExt cx="11011936" cy="8170456"/>
          </a:xfrm>
        </p:grpSpPr>
        <p:sp>
          <p:nvSpPr>
            <p:cNvPr id="569" name="Google Shape;569;p25"/>
            <p:cNvSpPr/>
            <p:nvPr/>
          </p:nvSpPr>
          <p:spPr>
            <a:xfrm rot="10800000" flipH="1">
              <a:off x="-955172" y="-1359417"/>
              <a:ext cx="2979895" cy="175781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flipH="1">
              <a:off x="5718529" y="473438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rot="10800000" flipH="1">
              <a:off x="7251492" y="-8365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flipH="1">
              <a:off x="-718483" y="4740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5"/>
          <p:cNvGrpSpPr/>
          <p:nvPr/>
        </p:nvGrpSpPr>
        <p:grpSpPr>
          <a:xfrm>
            <a:off x="-3334299" y="835002"/>
            <a:ext cx="14148600" cy="3523278"/>
            <a:chOff x="-3334299" y="835002"/>
            <a:chExt cx="14148600" cy="3523278"/>
          </a:xfrm>
        </p:grpSpPr>
        <p:grpSp>
          <p:nvGrpSpPr>
            <p:cNvPr id="574" name="Google Shape;574;p25"/>
            <p:cNvGrpSpPr/>
            <p:nvPr/>
          </p:nvGrpSpPr>
          <p:grpSpPr>
            <a:xfrm flipH="1">
              <a:off x="7517900" y="835002"/>
              <a:ext cx="3296400" cy="703085"/>
              <a:chOff x="-12" y="3628590"/>
              <a:chExt cx="3296400" cy="703085"/>
            </a:xfrm>
          </p:grpSpPr>
          <p:grpSp>
            <p:nvGrpSpPr>
              <p:cNvPr id="575" name="Google Shape;575;p25"/>
              <p:cNvGrpSpPr/>
              <p:nvPr/>
            </p:nvGrpSpPr>
            <p:grpSpPr>
              <a:xfrm>
                <a:off x="854867" y="3996692"/>
                <a:ext cx="1567047" cy="45661"/>
                <a:chOff x="1754675" y="2661275"/>
                <a:chExt cx="1945675" cy="56700"/>
              </a:xfrm>
            </p:grpSpPr>
            <p:cxnSp>
              <p:nvCxnSpPr>
                <p:cNvPr id="576" name="Google Shape;576;p25"/>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577" name="Google Shape;577;p25"/>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5"/>
              <p:cNvGrpSpPr/>
              <p:nvPr/>
            </p:nvGrpSpPr>
            <p:grpSpPr>
              <a:xfrm>
                <a:off x="518420" y="4195487"/>
                <a:ext cx="1561280" cy="136187"/>
                <a:chOff x="1754675" y="2824000"/>
                <a:chExt cx="4728285" cy="412439"/>
              </a:xfrm>
            </p:grpSpPr>
            <p:sp>
              <p:nvSpPr>
                <p:cNvPr id="579" name="Google Shape;579;p25"/>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580" name="Google Shape;580;p25"/>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5"/>
              <p:cNvGrpSpPr/>
              <p:nvPr/>
            </p:nvGrpSpPr>
            <p:grpSpPr>
              <a:xfrm>
                <a:off x="226304" y="3764887"/>
                <a:ext cx="3070084" cy="102364"/>
                <a:chOff x="1779150" y="2604263"/>
                <a:chExt cx="3811875" cy="127113"/>
              </a:xfrm>
            </p:grpSpPr>
            <p:sp>
              <p:nvSpPr>
                <p:cNvPr id="582" name="Google Shape;582;p25"/>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583" name="Google Shape;583;p25"/>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5"/>
              <p:cNvGrpSpPr/>
              <p:nvPr/>
            </p:nvGrpSpPr>
            <p:grpSpPr>
              <a:xfrm>
                <a:off x="-12" y="3628590"/>
                <a:ext cx="3010303" cy="45661"/>
                <a:chOff x="1766900" y="2869225"/>
                <a:chExt cx="3737650" cy="56700"/>
              </a:xfrm>
            </p:grpSpPr>
            <p:cxnSp>
              <p:nvCxnSpPr>
                <p:cNvPr id="585" name="Google Shape;585;p2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586" name="Google Shape;586;p2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 name="Google Shape;587;p25"/>
            <p:cNvGrpSpPr/>
            <p:nvPr/>
          </p:nvGrpSpPr>
          <p:grpSpPr>
            <a:xfrm flipH="1">
              <a:off x="-3334299" y="3816365"/>
              <a:ext cx="4555892" cy="541915"/>
              <a:chOff x="5950034" y="3380465"/>
              <a:chExt cx="4555892" cy="541915"/>
            </a:xfrm>
          </p:grpSpPr>
          <p:grpSp>
            <p:nvGrpSpPr>
              <p:cNvPr id="588" name="Google Shape;588;p25"/>
              <p:cNvGrpSpPr/>
              <p:nvPr/>
            </p:nvGrpSpPr>
            <p:grpSpPr>
              <a:xfrm rot="10800000">
                <a:off x="5950034" y="3380473"/>
                <a:ext cx="2877996" cy="223763"/>
                <a:chOff x="1748550" y="2064750"/>
                <a:chExt cx="3573375" cy="277863"/>
              </a:xfrm>
            </p:grpSpPr>
            <p:sp>
              <p:nvSpPr>
                <p:cNvPr id="589" name="Google Shape;589;p25"/>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590" name="Google Shape;590;p25"/>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25"/>
              <p:cNvGrpSpPr/>
              <p:nvPr/>
            </p:nvGrpSpPr>
            <p:grpSpPr>
              <a:xfrm rot="10800000">
                <a:off x="6396949" y="3536010"/>
                <a:ext cx="2430997" cy="185534"/>
                <a:chOff x="1748547" y="1392116"/>
                <a:chExt cx="5911958" cy="451312"/>
              </a:xfrm>
            </p:grpSpPr>
            <p:sp>
              <p:nvSpPr>
                <p:cNvPr id="592" name="Google Shape;592;p25"/>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593" name="Google Shape;593;p25"/>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25"/>
              <p:cNvGrpSpPr/>
              <p:nvPr/>
            </p:nvGrpSpPr>
            <p:grpSpPr>
              <a:xfrm rot="10800000">
                <a:off x="6906834" y="3876719"/>
                <a:ext cx="3140396" cy="45661"/>
                <a:chOff x="234768" y="1449263"/>
                <a:chExt cx="3899175" cy="56700"/>
              </a:xfrm>
            </p:grpSpPr>
            <p:cxnSp>
              <p:nvCxnSpPr>
                <p:cNvPr id="595" name="Google Shape;595;p25"/>
                <p:cNvCxnSpPr/>
                <p:nvPr/>
              </p:nvCxnSpPr>
              <p:spPr>
                <a:xfrm>
                  <a:off x="234768" y="1477625"/>
                  <a:ext cx="3846900" cy="0"/>
                </a:xfrm>
                <a:prstGeom prst="straightConnector1">
                  <a:avLst/>
                </a:prstGeom>
                <a:noFill/>
                <a:ln w="9525" cap="flat" cmpd="sng">
                  <a:solidFill>
                    <a:schemeClr val="dk1"/>
                  </a:solidFill>
                  <a:prstDash val="solid"/>
                  <a:round/>
                  <a:headEnd type="none" w="med" len="med"/>
                  <a:tailEnd type="none" w="med" len="med"/>
                </a:ln>
              </p:spPr>
            </p:cxnSp>
            <p:sp>
              <p:nvSpPr>
                <p:cNvPr id="596" name="Google Shape;596;p25"/>
                <p:cNvSpPr/>
                <p:nvPr/>
              </p:nvSpPr>
              <p:spPr>
                <a:xfrm>
                  <a:off x="4077243" y="1449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5"/>
              <p:cNvGrpSpPr/>
              <p:nvPr/>
            </p:nvGrpSpPr>
            <p:grpSpPr>
              <a:xfrm flipH="1">
                <a:off x="7495622" y="3380465"/>
                <a:ext cx="3010303" cy="45661"/>
                <a:chOff x="1766900" y="2869225"/>
                <a:chExt cx="3737650" cy="56700"/>
              </a:xfrm>
            </p:grpSpPr>
            <p:cxnSp>
              <p:nvCxnSpPr>
                <p:cNvPr id="598" name="Google Shape;598;p2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599" name="Google Shape;599;p2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600"/>
        <p:cNvGrpSpPr/>
        <p:nvPr/>
      </p:nvGrpSpPr>
      <p:grpSpPr>
        <a:xfrm>
          <a:off x="0" y="0"/>
          <a:ext cx="0" cy="0"/>
          <a:chOff x="0" y="0"/>
          <a:chExt cx="0" cy="0"/>
        </a:xfrm>
      </p:grpSpPr>
      <p:grpSp>
        <p:nvGrpSpPr>
          <p:cNvPr id="601" name="Google Shape;601;p26"/>
          <p:cNvGrpSpPr/>
          <p:nvPr/>
        </p:nvGrpSpPr>
        <p:grpSpPr>
          <a:xfrm flipH="1">
            <a:off x="-254387" y="-883043"/>
            <a:ext cx="10284849" cy="7556893"/>
            <a:chOff x="-1900475" y="-883043"/>
            <a:chExt cx="10284849" cy="7556893"/>
          </a:xfrm>
        </p:grpSpPr>
        <p:sp>
          <p:nvSpPr>
            <p:cNvPr id="602" name="Google Shape;602;p26"/>
            <p:cNvSpPr/>
            <p:nvPr/>
          </p:nvSpPr>
          <p:spPr>
            <a:xfrm rot="10800000">
              <a:off x="-1900475" y="-883043"/>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603" name="Google Shape;603;p26"/>
            <p:cNvSpPr/>
            <p:nvPr/>
          </p:nvSpPr>
          <p:spPr>
            <a:xfrm flipH="1">
              <a:off x="-973100" y="478681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sp>
        <p:nvSpPr>
          <p:cNvPr id="604" name="Google Shape;604;p26"/>
          <p:cNvSpPr/>
          <p:nvPr/>
        </p:nvSpPr>
        <p:spPr>
          <a:xfrm rot="10800000">
            <a:off x="-308364"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nvGrpSpPr>
          <p:cNvPr id="605" name="Google Shape;605;p26"/>
          <p:cNvGrpSpPr/>
          <p:nvPr/>
        </p:nvGrpSpPr>
        <p:grpSpPr>
          <a:xfrm>
            <a:off x="-1129385" y="-2478031"/>
            <a:ext cx="12010982" cy="8673260"/>
            <a:chOff x="-1129385" y="-2478031"/>
            <a:chExt cx="12010982" cy="8673260"/>
          </a:xfrm>
        </p:grpSpPr>
        <p:sp>
          <p:nvSpPr>
            <p:cNvPr id="606" name="Google Shape;606;p26"/>
            <p:cNvSpPr/>
            <p:nvPr/>
          </p:nvSpPr>
          <p:spPr>
            <a:xfrm rot="10800000">
              <a:off x="5766190"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607" name="Google Shape;607;p26"/>
            <p:cNvSpPr/>
            <p:nvPr/>
          </p:nvSpPr>
          <p:spPr>
            <a:xfrm flipH="1">
              <a:off x="-1129385" y="46578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grpSp>
        <p:nvGrpSpPr>
          <p:cNvPr id="608" name="Google Shape;608;p26"/>
          <p:cNvGrpSpPr/>
          <p:nvPr/>
        </p:nvGrpSpPr>
        <p:grpSpPr>
          <a:xfrm>
            <a:off x="-1765037" y="118040"/>
            <a:ext cx="3296400" cy="703085"/>
            <a:chOff x="-12" y="3628590"/>
            <a:chExt cx="3296400" cy="703085"/>
          </a:xfrm>
        </p:grpSpPr>
        <p:grpSp>
          <p:nvGrpSpPr>
            <p:cNvPr id="609" name="Google Shape;609;p26"/>
            <p:cNvGrpSpPr/>
            <p:nvPr/>
          </p:nvGrpSpPr>
          <p:grpSpPr>
            <a:xfrm>
              <a:off x="854867" y="3996692"/>
              <a:ext cx="1567047" cy="45661"/>
              <a:chOff x="1754675" y="2661275"/>
              <a:chExt cx="1945675" cy="56700"/>
            </a:xfrm>
          </p:grpSpPr>
          <p:cxnSp>
            <p:nvCxnSpPr>
              <p:cNvPr id="610" name="Google Shape;610;p2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611" name="Google Shape;611;p2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6"/>
            <p:cNvGrpSpPr/>
            <p:nvPr/>
          </p:nvGrpSpPr>
          <p:grpSpPr>
            <a:xfrm>
              <a:off x="518420" y="4195487"/>
              <a:ext cx="1561280" cy="136187"/>
              <a:chOff x="1754675" y="2824000"/>
              <a:chExt cx="4728285" cy="412439"/>
            </a:xfrm>
          </p:grpSpPr>
          <p:sp>
            <p:nvSpPr>
              <p:cNvPr id="613" name="Google Shape;613;p2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614" name="Google Shape;614;p2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6"/>
            <p:cNvGrpSpPr/>
            <p:nvPr/>
          </p:nvGrpSpPr>
          <p:grpSpPr>
            <a:xfrm>
              <a:off x="226304" y="3764887"/>
              <a:ext cx="3070084" cy="102364"/>
              <a:chOff x="1779150" y="2604263"/>
              <a:chExt cx="3811875" cy="127113"/>
            </a:xfrm>
          </p:grpSpPr>
          <p:sp>
            <p:nvSpPr>
              <p:cNvPr id="616" name="Google Shape;616;p2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617" name="Google Shape;617;p2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6"/>
            <p:cNvGrpSpPr/>
            <p:nvPr/>
          </p:nvGrpSpPr>
          <p:grpSpPr>
            <a:xfrm>
              <a:off x="-12" y="3628590"/>
              <a:ext cx="3010303" cy="45661"/>
              <a:chOff x="1766900" y="2869225"/>
              <a:chExt cx="3737650" cy="56700"/>
            </a:xfrm>
          </p:grpSpPr>
          <p:cxnSp>
            <p:nvCxnSpPr>
              <p:cNvPr id="619" name="Google Shape;619;p2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20" name="Google Shape;620;p2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1" name="Google Shape;621;p26"/>
          <p:cNvSpPr txBox="1">
            <a:spLocks noGrp="1"/>
          </p:cNvSpPr>
          <p:nvPr>
            <p:ph type="title" hasCustomPrompt="1"/>
          </p:nvPr>
        </p:nvSpPr>
        <p:spPr>
          <a:xfrm>
            <a:off x="1531375" y="1785550"/>
            <a:ext cx="987600" cy="40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Font typeface="Poppins"/>
              <a:buNone/>
              <a:defRPr sz="23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622" name="Google Shape;622;p26"/>
          <p:cNvSpPr txBox="1">
            <a:spLocks noGrp="1"/>
          </p:cNvSpPr>
          <p:nvPr>
            <p:ph type="subTitle" idx="1"/>
          </p:nvPr>
        </p:nvSpPr>
        <p:spPr>
          <a:xfrm>
            <a:off x="938500" y="3813800"/>
            <a:ext cx="2173200" cy="7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3" name="Google Shape;623;p26"/>
          <p:cNvSpPr txBox="1">
            <a:spLocks noGrp="1"/>
          </p:cNvSpPr>
          <p:nvPr>
            <p:ph type="subTitle" idx="2"/>
          </p:nvPr>
        </p:nvSpPr>
        <p:spPr>
          <a:xfrm>
            <a:off x="938500" y="3479925"/>
            <a:ext cx="2173200" cy="40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a:endParaRPr/>
          </a:p>
        </p:txBody>
      </p:sp>
      <p:sp>
        <p:nvSpPr>
          <p:cNvPr id="624" name="Google Shape;624;p26"/>
          <p:cNvSpPr txBox="1">
            <a:spLocks noGrp="1"/>
          </p:cNvSpPr>
          <p:nvPr>
            <p:ph type="title" idx="3" hasCustomPrompt="1"/>
          </p:nvPr>
        </p:nvSpPr>
        <p:spPr>
          <a:xfrm>
            <a:off x="4078200" y="1785550"/>
            <a:ext cx="987600" cy="40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Font typeface="Poppins"/>
              <a:buNone/>
              <a:defRPr sz="23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625" name="Google Shape;625;p26"/>
          <p:cNvSpPr txBox="1">
            <a:spLocks noGrp="1"/>
          </p:cNvSpPr>
          <p:nvPr>
            <p:ph type="subTitle" idx="4"/>
          </p:nvPr>
        </p:nvSpPr>
        <p:spPr>
          <a:xfrm>
            <a:off x="3485400" y="3813800"/>
            <a:ext cx="2173200" cy="7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6" name="Google Shape;626;p26"/>
          <p:cNvSpPr txBox="1">
            <a:spLocks noGrp="1"/>
          </p:cNvSpPr>
          <p:nvPr>
            <p:ph type="subTitle" idx="5"/>
          </p:nvPr>
        </p:nvSpPr>
        <p:spPr>
          <a:xfrm>
            <a:off x="3485400" y="3479925"/>
            <a:ext cx="2173200" cy="40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a:endParaRPr/>
          </a:p>
        </p:txBody>
      </p:sp>
      <p:sp>
        <p:nvSpPr>
          <p:cNvPr id="627" name="Google Shape;627;p26"/>
          <p:cNvSpPr txBox="1">
            <a:spLocks noGrp="1"/>
          </p:cNvSpPr>
          <p:nvPr>
            <p:ph type="title" idx="6" hasCustomPrompt="1"/>
          </p:nvPr>
        </p:nvSpPr>
        <p:spPr>
          <a:xfrm>
            <a:off x="6625100" y="1785550"/>
            <a:ext cx="987600" cy="40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Font typeface="Poppins"/>
              <a:buNone/>
              <a:defRPr sz="23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628" name="Google Shape;628;p26"/>
          <p:cNvSpPr txBox="1">
            <a:spLocks noGrp="1"/>
          </p:cNvSpPr>
          <p:nvPr>
            <p:ph type="subTitle" idx="7"/>
          </p:nvPr>
        </p:nvSpPr>
        <p:spPr>
          <a:xfrm>
            <a:off x="6032300" y="3813800"/>
            <a:ext cx="2173200" cy="7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9" name="Google Shape;629;p26"/>
          <p:cNvSpPr txBox="1">
            <a:spLocks noGrp="1"/>
          </p:cNvSpPr>
          <p:nvPr>
            <p:ph type="subTitle" idx="8"/>
          </p:nvPr>
        </p:nvSpPr>
        <p:spPr>
          <a:xfrm>
            <a:off x="6032300" y="3479925"/>
            <a:ext cx="2173200" cy="40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a:endParaRPr/>
          </a:p>
        </p:txBody>
      </p:sp>
      <p:sp>
        <p:nvSpPr>
          <p:cNvPr id="630" name="Google Shape;630;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31"/>
        <p:cNvGrpSpPr/>
        <p:nvPr/>
      </p:nvGrpSpPr>
      <p:grpSpPr>
        <a:xfrm>
          <a:off x="0" y="0"/>
          <a:ext cx="0" cy="0"/>
          <a:chOff x="0" y="0"/>
          <a:chExt cx="0" cy="0"/>
        </a:xfrm>
      </p:grpSpPr>
      <p:sp>
        <p:nvSpPr>
          <p:cNvPr id="632" name="Google Shape;63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3" name="Google Shape;633;p27"/>
          <p:cNvGrpSpPr/>
          <p:nvPr/>
        </p:nvGrpSpPr>
        <p:grpSpPr>
          <a:xfrm rot="10800000" flipH="1">
            <a:off x="7632084" y="158865"/>
            <a:ext cx="3010303" cy="380635"/>
            <a:chOff x="5446772" y="1743190"/>
            <a:chExt cx="3010303" cy="380635"/>
          </a:xfrm>
        </p:grpSpPr>
        <p:grpSp>
          <p:nvGrpSpPr>
            <p:cNvPr id="634" name="Google Shape;634;p27"/>
            <p:cNvGrpSpPr/>
            <p:nvPr/>
          </p:nvGrpSpPr>
          <p:grpSpPr>
            <a:xfrm flipH="1">
              <a:off x="5898325" y="1865405"/>
              <a:ext cx="1567047" cy="45661"/>
              <a:chOff x="1754675" y="2661275"/>
              <a:chExt cx="1945675" cy="56700"/>
            </a:xfrm>
          </p:grpSpPr>
          <p:cxnSp>
            <p:nvCxnSpPr>
              <p:cNvPr id="635" name="Google Shape;635;p2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636" name="Google Shape;636;p2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27"/>
            <p:cNvGrpSpPr/>
            <p:nvPr/>
          </p:nvGrpSpPr>
          <p:grpSpPr>
            <a:xfrm flipH="1">
              <a:off x="5477439" y="1987637"/>
              <a:ext cx="1561280" cy="136187"/>
              <a:chOff x="1754675" y="2824000"/>
              <a:chExt cx="4728285" cy="412439"/>
            </a:xfrm>
          </p:grpSpPr>
          <p:sp>
            <p:nvSpPr>
              <p:cNvPr id="638" name="Google Shape;638;p2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639" name="Google Shape;639;p2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7"/>
            <p:cNvGrpSpPr/>
            <p:nvPr/>
          </p:nvGrpSpPr>
          <p:grpSpPr>
            <a:xfrm flipH="1">
              <a:off x="5446772" y="1743190"/>
              <a:ext cx="3010303" cy="45661"/>
              <a:chOff x="1766900" y="2869225"/>
              <a:chExt cx="3737650" cy="56700"/>
            </a:xfrm>
          </p:grpSpPr>
          <p:cxnSp>
            <p:nvCxnSpPr>
              <p:cNvPr id="641" name="Google Shape;641;p2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42" name="Google Shape;642;p2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27"/>
          <p:cNvGrpSpPr/>
          <p:nvPr/>
        </p:nvGrpSpPr>
        <p:grpSpPr>
          <a:xfrm>
            <a:off x="-201828" y="-265593"/>
            <a:ext cx="9294978" cy="6913322"/>
            <a:chOff x="-201828" y="-265593"/>
            <a:chExt cx="9294978" cy="6913322"/>
          </a:xfrm>
        </p:grpSpPr>
        <p:sp>
          <p:nvSpPr>
            <p:cNvPr id="644" name="Google Shape;644;p27"/>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rot="10800000" flipH="1">
              <a:off x="-163643"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27"/>
          <p:cNvSpPr/>
          <p:nvPr/>
        </p:nvSpPr>
        <p:spPr>
          <a:xfrm rot="10800000" flipH="1">
            <a:off x="8818850" y="4058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7371025"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648"/>
        <p:cNvGrpSpPr/>
        <p:nvPr/>
      </p:nvGrpSpPr>
      <p:grpSpPr>
        <a:xfrm>
          <a:off x="0" y="0"/>
          <a:ext cx="0" cy="0"/>
          <a:chOff x="0" y="0"/>
          <a:chExt cx="0" cy="0"/>
        </a:xfrm>
      </p:grpSpPr>
      <p:grpSp>
        <p:nvGrpSpPr>
          <p:cNvPr id="649" name="Google Shape;649;p28"/>
          <p:cNvGrpSpPr/>
          <p:nvPr/>
        </p:nvGrpSpPr>
        <p:grpSpPr>
          <a:xfrm>
            <a:off x="-1199871" y="-1359417"/>
            <a:ext cx="10183874" cy="7869675"/>
            <a:chOff x="-1199871" y="-1359417"/>
            <a:chExt cx="10183874" cy="7869675"/>
          </a:xfrm>
        </p:grpSpPr>
        <p:grpSp>
          <p:nvGrpSpPr>
            <p:cNvPr id="650" name="Google Shape;650;p28"/>
            <p:cNvGrpSpPr/>
            <p:nvPr/>
          </p:nvGrpSpPr>
          <p:grpSpPr>
            <a:xfrm>
              <a:off x="-955172" y="-1359417"/>
              <a:ext cx="9939175" cy="7789388"/>
              <a:chOff x="-955172" y="-1359417"/>
              <a:chExt cx="9939175" cy="7789388"/>
            </a:xfrm>
          </p:grpSpPr>
          <p:sp>
            <p:nvSpPr>
              <p:cNvPr id="651" name="Google Shape;651;p28"/>
              <p:cNvSpPr/>
              <p:nvPr/>
            </p:nvSpPr>
            <p:spPr>
              <a:xfrm flipH="1">
                <a:off x="5463604" y="4588371"/>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rot="10800000" flipH="1">
                <a:off x="-955172" y="-1359417"/>
                <a:ext cx="2979895" cy="175781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28"/>
            <p:cNvSpPr/>
            <p:nvPr/>
          </p:nvSpPr>
          <p:spPr>
            <a:xfrm>
              <a:off x="-1199871" y="466865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28"/>
          <p:cNvSpPr/>
          <p:nvPr/>
        </p:nvSpPr>
        <p:spPr>
          <a:xfrm flipH="1">
            <a:off x="8647766" y="452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8"/>
          <p:cNvGrpSpPr/>
          <p:nvPr/>
        </p:nvGrpSpPr>
        <p:grpSpPr>
          <a:xfrm rot="10800000" flipH="1">
            <a:off x="-1576500" y="4252465"/>
            <a:ext cx="3296400" cy="703085"/>
            <a:chOff x="-12" y="3628590"/>
            <a:chExt cx="3296400" cy="703085"/>
          </a:xfrm>
        </p:grpSpPr>
        <p:grpSp>
          <p:nvGrpSpPr>
            <p:cNvPr id="656" name="Google Shape;656;p28"/>
            <p:cNvGrpSpPr/>
            <p:nvPr/>
          </p:nvGrpSpPr>
          <p:grpSpPr>
            <a:xfrm>
              <a:off x="854867" y="3996692"/>
              <a:ext cx="1567047" cy="45661"/>
              <a:chOff x="1754675" y="2661275"/>
              <a:chExt cx="1945675" cy="56700"/>
            </a:xfrm>
          </p:grpSpPr>
          <p:cxnSp>
            <p:nvCxnSpPr>
              <p:cNvPr id="657" name="Google Shape;657;p2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658" name="Google Shape;658;p2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28"/>
            <p:cNvGrpSpPr/>
            <p:nvPr/>
          </p:nvGrpSpPr>
          <p:grpSpPr>
            <a:xfrm>
              <a:off x="518420" y="4195487"/>
              <a:ext cx="1561280" cy="136187"/>
              <a:chOff x="1754675" y="2824000"/>
              <a:chExt cx="4728285" cy="412439"/>
            </a:xfrm>
          </p:grpSpPr>
          <p:sp>
            <p:nvSpPr>
              <p:cNvPr id="660" name="Google Shape;660;p2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661" name="Google Shape;661;p2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8"/>
            <p:cNvGrpSpPr/>
            <p:nvPr/>
          </p:nvGrpSpPr>
          <p:grpSpPr>
            <a:xfrm>
              <a:off x="226304" y="3764887"/>
              <a:ext cx="3070084" cy="102364"/>
              <a:chOff x="1779150" y="2604263"/>
              <a:chExt cx="3811875" cy="127113"/>
            </a:xfrm>
          </p:grpSpPr>
          <p:sp>
            <p:nvSpPr>
              <p:cNvPr id="663" name="Google Shape;663;p2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664" name="Google Shape;664;p2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28"/>
            <p:cNvGrpSpPr/>
            <p:nvPr/>
          </p:nvGrpSpPr>
          <p:grpSpPr>
            <a:xfrm>
              <a:off x="-12" y="3628590"/>
              <a:ext cx="3010303" cy="45661"/>
              <a:chOff x="1766900" y="2869225"/>
              <a:chExt cx="3737650" cy="56700"/>
            </a:xfrm>
          </p:grpSpPr>
          <p:cxnSp>
            <p:nvCxnSpPr>
              <p:cNvPr id="666" name="Google Shape;666;p2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67" name="Google Shape;667;p2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8" name="Google Shape;66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9" name="Google Shape;669;p28"/>
          <p:cNvSpPr/>
          <p:nvPr/>
        </p:nvSpPr>
        <p:spPr>
          <a:xfrm flipH="1">
            <a:off x="5718529" y="473438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670"/>
        <p:cNvGrpSpPr/>
        <p:nvPr/>
      </p:nvGrpSpPr>
      <p:grpSpPr>
        <a:xfrm>
          <a:off x="0" y="0"/>
          <a:ext cx="0" cy="0"/>
          <a:chOff x="0" y="0"/>
          <a:chExt cx="0" cy="0"/>
        </a:xfrm>
      </p:grpSpPr>
      <p:sp>
        <p:nvSpPr>
          <p:cNvPr id="671" name="Google Shape;67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2" name="Google Shape;672;p29"/>
          <p:cNvSpPr/>
          <p:nvPr/>
        </p:nvSpPr>
        <p:spPr>
          <a:xfrm>
            <a:off x="6422716" y="-11537"/>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29"/>
          <p:cNvGrpSpPr/>
          <p:nvPr/>
        </p:nvGrpSpPr>
        <p:grpSpPr>
          <a:xfrm>
            <a:off x="-1690350" y="187965"/>
            <a:ext cx="3296400" cy="703085"/>
            <a:chOff x="-12" y="3628590"/>
            <a:chExt cx="3296400" cy="703085"/>
          </a:xfrm>
        </p:grpSpPr>
        <p:grpSp>
          <p:nvGrpSpPr>
            <p:cNvPr id="675" name="Google Shape;675;p29"/>
            <p:cNvGrpSpPr/>
            <p:nvPr/>
          </p:nvGrpSpPr>
          <p:grpSpPr>
            <a:xfrm>
              <a:off x="854867" y="3996692"/>
              <a:ext cx="1567047" cy="45661"/>
              <a:chOff x="1754675" y="2661275"/>
              <a:chExt cx="1945675" cy="56700"/>
            </a:xfrm>
          </p:grpSpPr>
          <p:cxnSp>
            <p:nvCxnSpPr>
              <p:cNvPr id="676" name="Google Shape;676;p29"/>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677" name="Google Shape;677;p29"/>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29"/>
            <p:cNvGrpSpPr/>
            <p:nvPr/>
          </p:nvGrpSpPr>
          <p:grpSpPr>
            <a:xfrm>
              <a:off x="518420" y="4195487"/>
              <a:ext cx="1561280" cy="136187"/>
              <a:chOff x="1754675" y="2824000"/>
              <a:chExt cx="4728285" cy="412439"/>
            </a:xfrm>
          </p:grpSpPr>
          <p:sp>
            <p:nvSpPr>
              <p:cNvPr id="679" name="Google Shape;679;p29"/>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680" name="Google Shape;680;p29"/>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29"/>
            <p:cNvGrpSpPr/>
            <p:nvPr/>
          </p:nvGrpSpPr>
          <p:grpSpPr>
            <a:xfrm>
              <a:off x="226304" y="3764887"/>
              <a:ext cx="3070084" cy="102364"/>
              <a:chOff x="1779150" y="2604263"/>
              <a:chExt cx="3811875" cy="127113"/>
            </a:xfrm>
          </p:grpSpPr>
          <p:sp>
            <p:nvSpPr>
              <p:cNvPr id="682" name="Google Shape;682;p29"/>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683" name="Google Shape;683;p29"/>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9"/>
            <p:cNvGrpSpPr/>
            <p:nvPr/>
          </p:nvGrpSpPr>
          <p:grpSpPr>
            <a:xfrm>
              <a:off x="-12" y="3628590"/>
              <a:ext cx="3010303" cy="45661"/>
              <a:chOff x="1766900" y="2869225"/>
              <a:chExt cx="3737650" cy="56700"/>
            </a:xfrm>
          </p:grpSpPr>
          <p:cxnSp>
            <p:nvCxnSpPr>
              <p:cNvPr id="685" name="Google Shape;685;p29"/>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86" name="Google Shape;686;p29"/>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 name="Google Shape;687;p29"/>
          <p:cNvGrpSpPr/>
          <p:nvPr/>
        </p:nvGrpSpPr>
        <p:grpSpPr>
          <a:xfrm>
            <a:off x="-2028096" y="-665229"/>
            <a:ext cx="5371751" cy="7430144"/>
            <a:chOff x="-2028096" y="-665229"/>
            <a:chExt cx="5371751" cy="7430144"/>
          </a:xfrm>
        </p:grpSpPr>
        <p:sp>
          <p:nvSpPr>
            <p:cNvPr id="688" name="Google Shape;688;p29"/>
            <p:cNvSpPr/>
            <p:nvPr/>
          </p:nvSpPr>
          <p:spPr>
            <a:xfrm>
              <a:off x="-176746" y="4688258"/>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rot="10800000" flipH="1">
              <a:off x="-2028096" y="-665229"/>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90"/>
        <p:cNvGrpSpPr/>
        <p:nvPr/>
      </p:nvGrpSpPr>
      <p:grpSpPr>
        <a:xfrm>
          <a:off x="0" y="0"/>
          <a:ext cx="0" cy="0"/>
          <a:chOff x="0" y="0"/>
          <a:chExt cx="0" cy="0"/>
        </a:xfrm>
      </p:grpSpPr>
      <p:grpSp>
        <p:nvGrpSpPr>
          <p:cNvPr id="691" name="Google Shape;691;p30"/>
          <p:cNvGrpSpPr/>
          <p:nvPr/>
        </p:nvGrpSpPr>
        <p:grpSpPr>
          <a:xfrm>
            <a:off x="-1206796" y="-728442"/>
            <a:ext cx="11075673" cy="7393347"/>
            <a:chOff x="-1206796" y="-728442"/>
            <a:chExt cx="11075673" cy="7393347"/>
          </a:xfrm>
        </p:grpSpPr>
        <p:sp>
          <p:nvSpPr>
            <p:cNvPr id="692" name="Google Shape;692;p30"/>
            <p:cNvSpPr/>
            <p:nvPr/>
          </p:nvSpPr>
          <p:spPr>
            <a:xfrm rot="10800000" flipH="1">
              <a:off x="-1206796" y="-728442"/>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rot="10800000">
              <a:off x="7640980" y="-38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150967" y="475350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0"/>
          <p:cNvGrpSpPr/>
          <p:nvPr/>
        </p:nvGrpSpPr>
        <p:grpSpPr>
          <a:xfrm>
            <a:off x="-460988" y="5"/>
            <a:ext cx="8180159" cy="5143491"/>
            <a:chOff x="-460988" y="5"/>
            <a:chExt cx="8180159" cy="5143491"/>
          </a:xfrm>
        </p:grpSpPr>
        <p:sp>
          <p:nvSpPr>
            <p:cNvPr id="696" name="Google Shape;696;p30"/>
            <p:cNvSpPr/>
            <p:nvPr/>
          </p:nvSpPr>
          <p:spPr>
            <a:xfrm>
              <a:off x="6712387"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30"/>
            <p:cNvGrpSpPr/>
            <p:nvPr/>
          </p:nvGrpSpPr>
          <p:grpSpPr>
            <a:xfrm>
              <a:off x="-460988" y="447730"/>
              <a:ext cx="7721994" cy="4695766"/>
              <a:chOff x="-460988" y="447730"/>
              <a:chExt cx="7721994" cy="4695766"/>
            </a:xfrm>
          </p:grpSpPr>
          <p:sp>
            <p:nvSpPr>
              <p:cNvPr id="698" name="Google Shape;698;p30"/>
              <p:cNvSpPr/>
              <p:nvPr/>
            </p:nvSpPr>
            <p:spPr>
              <a:xfrm flipH="1">
                <a:off x="-460988" y="447730"/>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30"/>
              <p:cNvGrpSpPr/>
              <p:nvPr/>
            </p:nvGrpSpPr>
            <p:grpSpPr>
              <a:xfrm>
                <a:off x="117004" y="4911501"/>
                <a:ext cx="7144003" cy="231995"/>
                <a:chOff x="117004" y="4911501"/>
                <a:chExt cx="7144003" cy="231995"/>
              </a:xfrm>
            </p:grpSpPr>
            <p:sp>
              <p:nvSpPr>
                <p:cNvPr id="700" name="Google Shape;700;p30"/>
                <p:cNvSpPr/>
                <p:nvPr/>
              </p:nvSpPr>
              <p:spPr>
                <a:xfrm>
                  <a:off x="117004" y="491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flipH="1">
                  <a:off x="6028666" y="491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2" name="Google Shape;702;p30"/>
          <p:cNvGrpSpPr/>
          <p:nvPr/>
        </p:nvGrpSpPr>
        <p:grpSpPr>
          <a:xfrm>
            <a:off x="-1206808" y="-1311142"/>
            <a:ext cx="12598531" cy="8806268"/>
            <a:chOff x="-1206808" y="-1311142"/>
            <a:chExt cx="12598531" cy="8806268"/>
          </a:xfrm>
        </p:grpSpPr>
        <p:sp>
          <p:nvSpPr>
            <p:cNvPr id="703" name="Google Shape;703;p30"/>
            <p:cNvSpPr/>
            <p:nvPr/>
          </p:nvSpPr>
          <p:spPr>
            <a:xfrm rot="10800000" flipH="1">
              <a:off x="-563672" y="-1311142"/>
              <a:ext cx="2979895" cy="175781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flipH="1">
              <a:off x="6490621" y="4604004"/>
              <a:ext cx="4901102" cy="2891122"/>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rot="10800000" flipH="1">
              <a:off x="6338717" y="-9979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flipH="1">
              <a:off x="-1206808" y="43862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0"/>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8" name="Google Shape;708;p30"/>
          <p:cNvSpPr txBox="1">
            <a:spLocks noGrp="1"/>
          </p:cNvSpPr>
          <p:nvPr>
            <p:ph type="subTitle" idx="1"/>
          </p:nvPr>
        </p:nvSpPr>
        <p:spPr>
          <a:xfrm>
            <a:off x="2347900" y="1571825"/>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9" name="Google Shape;709;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lang="en" sz="1000" b="1" u="sng">
                <a:solidFill>
                  <a:schemeClr val="dk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000">
                <a:solidFill>
                  <a:schemeClr val="dk1"/>
                </a:solidFill>
                <a:latin typeface="Barlow"/>
                <a:ea typeface="Barlow"/>
                <a:cs typeface="Barlow"/>
                <a:sym typeface="Barlow"/>
              </a:rPr>
              <a:t>, and includes icons by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000">
                <a:solidFill>
                  <a:schemeClr val="dk1"/>
                </a:solidFill>
                <a:latin typeface="Barlow"/>
                <a:ea typeface="Barlow"/>
                <a:cs typeface="Barlow"/>
                <a:sym typeface="Barlow"/>
              </a:rPr>
              <a:t>, and infographics &amp; images by </a:t>
            </a:r>
            <a:r>
              <a:rPr lang="en" sz="10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14" name="Google Shape;714;p3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17" name="Google Shape;717;p3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20" name="Google Shape;720;p3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rot="10800000" flipH="1">
              <a:off x="1175807"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1"/>
          <p:cNvSpPr/>
          <p:nvPr/>
        </p:nvSpPr>
        <p:spPr>
          <a:xfrm rot="10800000">
            <a:off x="794659" y="4876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flipH="1">
            <a:off x="-561113"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33" name="Google Shape;733;p3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36" name="Google Shape;736;p3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39" name="Google Shape;739;p3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42" name="Google Shape;742;p3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rot="10800000" flipH="1">
              <a:off x="-881984" y="-739244"/>
              <a:ext cx="1959133" cy="1024867"/>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32"/>
          <p:cNvSpPr/>
          <p:nvPr/>
        </p:nvSpPr>
        <p:spPr>
          <a:xfrm flipH="1">
            <a:off x="-417877" y="5110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rot="10800000" flipH="1">
            <a:off x="-621671" y="-1770656"/>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grpSp>
        <p:nvGrpSpPr>
          <p:cNvPr id="74" name="Google Shape;74;p5"/>
          <p:cNvGrpSpPr/>
          <p:nvPr/>
        </p:nvGrpSpPr>
        <p:grpSpPr>
          <a:xfrm>
            <a:off x="-1093351" y="-1466368"/>
            <a:ext cx="10388326" cy="8402728"/>
            <a:chOff x="-1093351" y="-1466368"/>
            <a:chExt cx="10388326" cy="8402728"/>
          </a:xfrm>
        </p:grpSpPr>
        <p:sp>
          <p:nvSpPr>
            <p:cNvPr id="75" name="Google Shape;75;p5"/>
            <p:cNvSpPr/>
            <p:nvPr/>
          </p:nvSpPr>
          <p:spPr>
            <a:xfrm rot="10800000" flipH="1">
              <a:off x="-3" y="-1466368"/>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093351" y="4567200"/>
              <a:ext cx="4016259" cy="2369160"/>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a:endParaRPr/>
          </a:p>
        </p:txBody>
      </p:sp>
      <p:sp>
        <p:nvSpPr>
          <p:cNvPr id="78" name="Google Shape;78;p5"/>
          <p:cNvSpPr txBox="1">
            <a:spLocks noGrp="1"/>
          </p:cNvSpPr>
          <p:nvPr>
            <p:ph type="subTitle" idx="1"/>
          </p:nvPr>
        </p:nvSpPr>
        <p:spPr>
          <a:xfrm>
            <a:off x="6360578" y="3454300"/>
            <a:ext cx="1773900" cy="486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5"/>
          <p:cNvSpPr txBox="1">
            <a:spLocks noGrp="1"/>
          </p:cNvSpPr>
          <p:nvPr>
            <p:ph type="subTitle" idx="2"/>
          </p:nvPr>
        </p:nvSpPr>
        <p:spPr>
          <a:xfrm>
            <a:off x="2644083" y="3454300"/>
            <a:ext cx="1770600" cy="486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0" name="Google Shape;80;p5"/>
          <p:cNvSpPr txBox="1">
            <a:spLocks noGrp="1"/>
          </p:cNvSpPr>
          <p:nvPr>
            <p:ph type="subTitle" idx="3"/>
          </p:nvPr>
        </p:nvSpPr>
        <p:spPr>
          <a:xfrm>
            <a:off x="6360575" y="2714800"/>
            <a:ext cx="1773900" cy="81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81" name="Google Shape;81;p5"/>
          <p:cNvSpPr txBox="1">
            <a:spLocks noGrp="1"/>
          </p:cNvSpPr>
          <p:nvPr>
            <p:ph type="subTitle" idx="4"/>
          </p:nvPr>
        </p:nvSpPr>
        <p:spPr>
          <a:xfrm>
            <a:off x="2643925" y="2714800"/>
            <a:ext cx="1770600" cy="81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82" name="Google Shape;82;p5"/>
          <p:cNvGrpSpPr/>
          <p:nvPr/>
        </p:nvGrpSpPr>
        <p:grpSpPr>
          <a:xfrm>
            <a:off x="7568059" y="4604012"/>
            <a:ext cx="3010303" cy="380635"/>
            <a:chOff x="5446772" y="1743190"/>
            <a:chExt cx="3010303" cy="380635"/>
          </a:xfrm>
        </p:grpSpPr>
        <p:grpSp>
          <p:nvGrpSpPr>
            <p:cNvPr id="83" name="Google Shape;83;p5"/>
            <p:cNvGrpSpPr/>
            <p:nvPr/>
          </p:nvGrpSpPr>
          <p:grpSpPr>
            <a:xfrm flipH="1">
              <a:off x="5898325" y="1865405"/>
              <a:ext cx="1567047" cy="45661"/>
              <a:chOff x="1754675" y="2661275"/>
              <a:chExt cx="1945675" cy="56700"/>
            </a:xfrm>
          </p:grpSpPr>
          <p:cxnSp>
            <p:nvCxnSpPr>
              <p:cNvPr id="84" name="Google Shape;84;p5"/>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85" name="Google Shape;85;p5"/>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flipH="1">
              <a:off x="5477439" y="1987637"/>
              <a:ext cx="1561280" cy="136187"/>
              <a:chOff x="1754675" y="2824000"/>
              <a:chExt cx="4728285" cy="412439"/>
            </a:xfrm>
          </p:grpSpPr>
          <p:sp>
            <p:nvSpPr>
              <p:cNvPr id="87" name="Google Shape;87;p5"/>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88" name="Google Shape;88;p5"/>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flipH="1">
              <a:off x="5446772" y="1743190"/>
              <a:ext cx="3010303" cy="45661"/>
              <a:chOff x="1766900" y="2869225"/>
              <a:chExt cx="3737650" cy="56700"/>
            </a:xfrm>
          </p:grpSpPr>
          <p:cxnSp>
            <p:nvCxnSpPr>
              <p:cNvPr id="90" name="Google Shape;90;p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1" name="Google Shape;91;p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5"/>
          <p:cNvSpPr/>
          <p:nvPr/>
        </p:nvSpPr>
        <p:spPr>
          <a:xfrm flipH="1">
            <a:off x="-831826" y="-3"/>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flipH="1">
            <a:off x="7378450" y="-807272"/>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5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752"/>
        <p:cNvGrpSpPr/>
        <p:nvPr/>
      </p:nvGrpSpPr>
      <p:grpSpPr>
        <a:xfrm>
          <a:off x="0" y="0"/>
          <a:ext cx="0" cy="0"/>
          <a:chOff x="0" y="0"/>
          <a:chExt cx="0" cy="0"/>
        </a:xfrm>
      </p:grpSpPr>
      <p:sp>
        <p:nvSpPr>
          <p:cNvPr id="753" name="Google Shape;753;p35"/>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rot="10800000" flipH="1">
            <a:off x="-1358733" y="-903765"/>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6"/>
          <p:cNvGrpSpPr/>
          <p:nvPr/>
        </p:nvGrpSpPr>
        <p:grpSpPr>
          <a:xfrm rot="10800000">
            <a:off x="-984940" y="165546"/>
            <a:ext cx="3074607" cy="453954"/>
            <a:chOff x="5478797" y="847321"/>
            <a:chExt cx="3074607" cy="453954"/>
          </a:xfrm>
        </p:grpSpPr>
        <p:grpSp>
          <p:nvGrpSpPr>
            <p:cNvPr id="97" name="Google Shape;97;p6"/>
            <p:cNvGrpSpPr/>
            <p:nvPr/>
          </p:nvGrpSpPr>
          <p:grpSpPr>
            <a:xfrm flipH="1">
              <a:off x="5675409" y="922405"/>
              <a:ext cx="2877996" cy="223763"/>
              <a:chOff x="1687059" y="2012316"/>
              <a:chExt cx="3573375" cy="277863"/>
            </a:xfrm>
          </p:grpSpPr>
          <p:sp>
            <p:nvSpPr>
              <p:cNvPr id="98" name="Google Shape;98;p6"/>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9" name="Google Shape;99;p6"/>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6"/>
            <p:cNvGrpSpPr/>
            <p:nvPr/>
          </p:nvGrpSpPr>
          <p:grpSpPr>
            <a:xfrm flipH="1">
              <a:off x="6072799" y="847321"/>
              <a:ext cx="2430997" cy="185534"/>
              <a:chOff x="1748547" y="1392116"/>
              <a:chExt cx="5911958" cy="451312"/>
            </a:xfrm>
          </p:grpSpPr>
          <p:sp>
            <p:nvSpPr>
              <p:cNvPr id="101" name="Google Shape;101;p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102" name="Google Shape;102;p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6"/>
            <p:cNvGrpSpPr/>
            <p:nvPr/>
          </p:nvGrpSpPr>
          <p:grpSpPr>
            <a:xfrm flipH="1">
              <a:off x="5478797" y="1255615"/>
              <a:ext cx="3010303" cy="45661"/>
              <a:chOff x="1766900" y="2869225"/>
              <a:chExt cx="3737650" cy="56700"/>
            </a:xfrm>
          </p:grpSpPr>
          <p:cxnSp>
            <p:nvCxnSpPr>
              <p:cNvPr id="104" name="Google Shape;104;p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 name="Google Shape;106;p6"/>
          <p:cNvSpPr/>
          <p:nvPr/>
        </p:nvSpPr>
        <p:spPr>
          <a:xfrm rot="10800000">
            <a:off x="6000549" y="-1553122"/>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713224" y="4972674"/>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6"/>
          <p:cNvGrpSpPr/>
          <p:nvPr/>
        </p:nvGrpSpPr>
        <p:grpSpPr>
          <a:xfrm flipH="1">
            <a:off x="-3634650" y="4404925"/>
            <a:ext cx="5724316" cy="2084515"/>
            <a:chOff x="4132575" y="4716825"/>
            <a:chExt cx="5724316" cy="2084515"/>
          </a:xfrm>
        </p:grpSpPr>
        <p:sp>
          <p:nvSpPr>
            <p:cNvPr id="109" name="Google Shape;109;p6"/>
            <p:cNvSpPr/>
            <p:nvPr/>
          </p:nvSpPr>
          <p:spPr>
            <a:xfrm flipH="1">
              <a:off x="53618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flipH="1">
              <a:off x="41325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
        <p:cNvGrpSpPr/>
        <p:nvPr/>
      </p:nvGrpSpPr>
      <p:grpSpPr>
        <a:xfrm>
          <a:off x="0" y="0"/>
          <a:ext cx="0" cy="0"/>
          <a:chOff x="0" y="0"/>
          <a:chExt cx="0" cy="0"/>
        </a:xfrm>
      </p:grpSpPr>
      <p:sp>
        <p:nvSpPr>
          <p:cNvPr id="113" name="Google Shape;11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7"/>
          <p:cNvSpPr txBox="1">
            <a:spLocks noGrp="1"/>
          </p:cNvSpPr>
          <p:nvPr>
            <p:ph type="subTitle" idx="1"/>
          </p:nvPr>
        </p:nvSpPr>
        <p:spPr>
          <a:xfrm>
            <a:off x="1039274" y="1747188"/>
            <a:ext cx="30570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15" name="Google Shape;115;p7"/>
          <p:cNvSpPr>
            <a:spLocks noGrp="1"/>
          </p:cNvSpPr>
          <p:nvPr>
            <p:ph type="pic" idx="2"/>
          </p:nvPr>
        </p:nvSpPr>
        <p:spPr>
          <a:xfrm>
            <a:off x="4393774" y="1379588"/>
            <a:ext cx="3903300" cy="3033600"/>
          </a:xfrm>
          <a:prstGeom prst="rect">
            <a:avLst/>
          </a:prstGeom>
          <a:noFill/>
          <a:ln>
            <a:noFill/>
          </a:ln>
        </p:spPr>
      </p:sp>
      <p:sp>
        <p:nvSpPr>
          <p:cNvPr id="116" name="Google Shape;116;p7"/>
          <p:cNvSpPr/>
          <p:nvPr/>
        </p:nvSpPr>
        <p:spPr>
          <a:xfrm>
            <a:off x="-1098862"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10800000" flipH="1">
            <a:off x="-1594613" y="-60381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7"/>
          <p:cNvGrpSpPr/>
          <p:nvPr/>
        </p:nvGrpSpPr>
        <p:grpSpPr>
          <a:xfrm>
            <a:off x="645846" y="7"/>
            <a:ext cx="7230373" cy="5143500"/>
            <a:chOff x="645846" y="7"/>
            <a:chExt cx="7230373" cy="5143500"/>
          </a:xfrm>
        </p:grpSpPr>
        <p:sp>
          <p:nvSpPr>
            <p:cNvPr id="119" name="Google Shape;119;p7"/>
            <p:cNvSpPr/>
            <p:nvPr/>
          </p:nvSpPr>
          <p:spPr>
            <a:xfrm rot="10800000">
              <a:off x="6457967"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0800000">
              <a:off x="64584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7"/>
          <p:cNvGrpSpPr/>
          <p:nvPr/>
        </p:nvGrpSpPr>
        <p:grpSpPr>
          <a:xfrm>
            <a:off x="-1510053" y="314652"/>
            <a:ext cx="3296400" cy="703085"/>
            <a:chOff x="-12" y="3628590"/>
            <a:chExt cx="3296400" cy="703085"/>
          </a:xfrm>
        </p:grpSpPr>
        <p:grpSp>
          <p:nvGrpSpPr>
            <p:cNvPr id="122" name="Google Shape;122;p7"/>
            <p:cNvGrpSpPr/>
            <p:nvPr/>
          </p:nvGrpSpPr>
          <p:grpSpPr>
            <a:xfrm>
              <a:off x="854867" y="3996692"/>
              <a:ext cx="1567047" cy="45661"/>
              <a:chOff x="1754675" y="2661275"/>
              <a:chExt cx="1945675" cy="56700"/>
            </a:xfrm>
          </p:grpSpPr>
          <p:cxnSp>
            <p:nvCxnSpPr>
              <p:cNvPr id="123" name="Google Shape;123;p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24" name="Google Shape;124;p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7"/>
            <p:cNvGrpSpPr/>
            <p:nvPr/>
          </p:nvGrpSpPr>
          <p:grpSpPr>
            <a:xfrm>
              <a:off x="518420" y="4195487"/>
              <a:ext cx="1561280" cy="136187"/>
              <a:chOff x="1754675" y="2824000"/>
              <a:chExt cx="4728285" cy="412439"/>
            </a:xfrm>
          </p:grpSpPr>
          <p:sp>
            <p:nvSpPr>
              <p:cNvPr id="126" name="Google Shape;126;p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27" name="Google Shape;127;p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a:off x="226304" y="3764887"/>
              <a:ext cx="3070084" cy="102364"/>
              <a:chOff x="1779150" y="2604263"/>
              <a:chExt cx="3811875" cy="127113"/>
            </a:xfrm>
          </p:grpSpPr>
          <p:sp>
            <p:nvSpPr>
              <p:cNvPr id="129" name="Google Shape;129;p7"/>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30" name="Google Shape;130;p7"/>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7"/>
            <p:cNvGrpSpPr/>
            <p:nvPr/>
          </p:nvGrpSpPr>
          <p:grpSpPr>
            <a:xfrm>
              <a:off x="-12" y="3628590"/>
              <a:ext cx="3010303" cy="45661"/>
              <a:chOff x="1766900" y="2869225"/>
              <a:chExt cx="3737650" cy="56700"/>
            </a:xfrm>
          </p:grpSpPr>
          <p:cxnSp>
            <p:nvCxnSpPr>
              <p:cNvPr id="132" name="Google Shape;132;p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33" name="Google Shape;133;p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34;p7"/>
          <p:cNvGrpSpPr/>
          <p:nvPr/>
        </p:nvGrpSpPr>
        <p:grpSpPr>
          <a:xfrm>
            <a:off x="-1510039" y="-1589006"/>
            <a:ext cx="11920665" cy="7774731"/>
            <a:chOff x="-1510039" y="-1589006"/>
            <a:chExt cx="11920665" cy="7774731"/>
          </a:xfrm>
        </p:grpSpPr>
        <p:sp>
          <p:nvSpPr>
            <p:cNvPr id="135" name="Google Shape;135;p7"/>
            <p:cNvSpPr/>
            <p:nvPr/>
          </p:nvSpPr>
          <p:spPr>
            <a:xfrm rot="10800000">
              <a:off x="6802328" y="-1589006"/>
              <a:ext cx="3608299" cy="2128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510039" y="4316600"/>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grpSp>
        <p:nvGrpSpPr>
          <p:cNvPr id="138" name="Google Shape;138;p8"/>
          <p:cNvGrpSpPr/>
          <p:nvPr/>
        </p:nvGrpSpPr>
        <p:grpSpPr>
          <a:xfrm>
            <a:off x="-10" y="-1009617"/>
            <a:ext cx="9640083" cy="7443072"/>
            <a:chOff x="-10" y="-1009617"/>
            <a:chExt cx="9640083" cy="7443072"/>
          </a:xfrm>
        </p:grpSpPr>
        <p:sp>
          <p:nvSpPr>
            <p:cNvPr id="139" name="Google Shape;139;p8"/>
            <p:cNvSpPr/>
            <p:nvPr/>
          </p:nvSpPr>
          <p:spPr>
            <a:xfrm rot="10800000">
              <a:off x="6119674" y="-100961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800000" flipH="1">
              <a:off x="0" y="-8273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flipH="1">
              <a:off x="-10" y="452205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2503206" y="5"/>
            <a:ext cx="7007334" cy="4699016"/>
            <a:chOff x="2503206" y="5"/>
            <a:chExt cx="7007334" cy="4699016"/>
          </a:xfrm>
        </p:grpSpPr>
        <p:grpSp>
          <p:nvGrpSpPr>
            <p:cNvPr id="143" name="Google Shape;143;p8"/>
            <p:cNvGrpSpPr/>
            <p:nvPr/>
          </p:nvGrpSpPr>
          <p:grpSpPr>
            <a:xfrm>
              <a:off x="2503206" y="5"/>
              <a:ext cx="5597879" cy="4699016"/>
              <a:chOff x="2503206" y="5"/>
              <a:chExt cx="5597879" cy="4699016"/>
            </a:xfrm>
          </p:grpSpPr>
          <p:sp>
            <p:nvSpPr>
              <p:cNvPr id="144" name="Google Shape;144;p8"/>
              <p:cNvSpPr/>
              <p:nvPr/>
            </p:nvSpPr>
            <p:spPr>
              <a:xfrm flipH="1">
                <a:off x="250320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6868745" y="4467026"/>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7937781" y="5"/>
              <a:ext cx="1572759" cy="183531"/>
              <a:chOff x="7937781" y="5"/>
              <a:chExt cx="1572759" cy="183531"/>
            </a:xfrm>
          </p:grpSpPr>
          <p:sp>
            <p:nvSpPr>
              <p:cNvPr id="147" name="Google Shape;147;p8"/>
              <p:cNvSpPr/>
              <p:nvPr/>
            </p:nvSpPr>
            <p:spPr>
              <a:xfrm>
                <a:off x="850375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937781"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 name="Google Shape;149;p8"/>
          <p:cNvGrpSpPr/>
          <p:nvPr/>
        </p:nvGrpSpPr>
        <p:grpSpPr>
          <a:xfrm>
            <a:off x="-1320285" y="-2292139"/>
            <a:ext cx="12455532" cy="9684964"/>
            <a:chOff x="-1320285" y="-2292139"/>
            <a:chExt cx="12455532" cy="9684964"/>
          </a:xfrm>
        </p:grpSpPr>
        <p:sp>
          <p:nvSpPr>
            <p:cNvPr id="150" name="Google Shape;150;p8"/>
            <p:cNvSpPr/>
            <p:nvPr/>
          </p:nvSpPr>
          <p:spPr>
            <a:xfrm flipH="1">
              <a:off x="6019840" y="4375286"/>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10800000" flipH="1">
              <a:off x="-1320285" y="-22921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32453" y="499203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8"/>
          <p:cNvSpPr txBox="1">
            <a:spLocks noGrp="1"/>
          </p:cNvSpPr>
          <p:nvPr>
            <p:ph type="title"/>
          </p:nvPr>
        </p:nvSpPr>
        <p:spPr>
          <a:xfrm>
            <a:off x="1768550" y="1636650"/>
            <a:ext cx="5607000" cy="18702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54" name="Google Shape;154;p8"/>
          <p:cNvGrpSpPr/>
          <p:nvPr/>
        </p:nvGrpSpPr>
        <p:grpSpPr>
          <a:xfrm>
            <a:off x="-1892403" y="831971"/>
            <a:ext cx="12928869" cy="3635055"/>
            <a:chOff x="-1892403" y="831971"/>
            <a:chExt cx="12928869" cy="3635055"/>
          </a:xfrm>
        </p:grpSpPr>
        <p:grpSp>
          <p:nvGrpSpPr>
            <p:cNvPr id="155" name="Google Shape;155;p8"/>
            <p:cNvGrpSpPr/>
            <p:nvPr/>
          </p:nvGrpSpPr>
          <p:grpSpPr>
            <a:xfrm flipH="1">
              <a:off x="7436679" y="831971"/>
              <a:ext cx="3599787" cy="1044104"/>
              <a:chOff x="-1431671" y="656496"/>
              <a:chExt cx="3599787" cy="1044104"/>
            </a:xfrm>
          </p:grpSpPr>
          <p:grpSp>
            <p:nvGrpSpPr>
              <p:cNvPr id="156" name="Google Shape;156;p8"/>
              <p:cNvGrpSpPr/>
              <p:nvPr/>
            </p:nvGrpSpPr>
            <p:grpSpPr>
              <a:xfrm>
                <a:off x="-368508" y="1432892"/>
                <a:ext cx="1567047" cy="45661"/>
                <a:chOff x="1754675" y="2661275"/>
                <a:chExt cx="1945675" cy="56700"/>
              </a:xfrm>
            </p:grpSpPr>
            <p:cxnSp>
              <p:nvCxnSpPr>
                <p:cNvPr id="157" name="Google Shape;157;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58" name="Google Shape;158;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8"/>
              <p:cNvGrpSpPr/>
              <p:nvPr/>
            </p:nvGrpSpPr>
            <p:grpSpPr>
              <a:xfrm>
                <a:off x="-766480" y="1564412"/>
                <a:ext cx="1561280" cy="136187"/>
                <a:chOff x="1754675" y="2824000"/>
                <a:chExt cx="4728285" cy="412439"/>
              </a:xfrm>
            </p:grpSpPr>
            <p:sp>
              <p:nvSpPr>
                <p:cNvPr id="160" name="Google Shape;160;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61" name="Google Shape;161;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8"/>
              <p:cNvGrpSpPr/>
              <p:nvPr/>
            </p:nvGrpSpPr>
            <p:grpSpPr>
              <a:xfrm>
                <a:off x="-1431671" y="1201087"/>
                <a:ext cx="3070084" cy="102364"/>
                <a:chOff x="1779150" y="2604263"/>
                <a:chExt cx="3811875" cy="127113"/>
              </a:xfrm>
            </p:grpSpPr>
            <p:sp>
              <p:nvSpPr>
                <p:cNvPr id="163" name="Google Shape;163;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64" name="Google Shape;164;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8"/>
              <p:cNvGrpSpPr/>
              <p:nvPr/>
            </p:nvGrpSpPr>
            <p:grpSpPr>
              <a:xfrm>
                <a:off x="-856941" y="773805"/>
                <a:ext cx="2877996" cy="223763"/>
                <a:chOff x="1748550" y="2064750"/>
                <a:chExt cx="3573375" cy="277863"/>
              </a:xfrm>
            </p:grpSpPr>
            <p:sp>
              <p:nvSpPr>
                <p:cNvPr id="166" name="Google Shape;166;p8"/>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167" name="Google Shape;167;p8"/>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856882" y="656496"/>
                <a:ext cx="2430997" cy="185534"/>
                <a:chOff x="1748547" y="1392116"/>
                <a:chExt cx="5911958" cy="451312"/>
              </a:xfrm>
            </p:grpSpPr>
            <p:sp>
              <p:nvSpPr>
                <p:cNvPr id="169" name="Google Shape;169;p8"/>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170" name="Google Shape;170;p8"/>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842187" y="1064790"/>
                <a:ext cx="3010303" cy="45661"/>
                <a:chOff x="1766900" y="2869225"/>
                <a:chExt cx="3737650" cy="56700"/>
              </a:xfrm>
            </p:grpSpPr>
            <p:cxnSp>
              <p:nvCxnSpPr>
                <p:cNvPr id="172" name="Google Shape;172;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73" name="Google Shape;173;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 name="Google Shape;174;p8"/>
            <p:cNvGrpSpPr/>
            <p:nvPr/>
          </p:nvGrpSpPr>
          <p:grpSpPr>
            <a:xfrm>
              <a:off x="-1892403" y="3926990"/>
              <a:ext cx="3427062" cy="540036"/>
              <a:chOff x="-1366378" y="3596340"/>
              <a:chExt cx="3427062" cy="540036"/>
            </a:xfrm>
          </p:grpSpPr>
          <p:grpSp>
            <p:nvGrpSpPr>
              <p:cNvPr id="175" name="Google Shape;175;p8"/>
              <p:cNvGrpSpPr/>
              <p:nvPr/>
            </p:nvGrpSpPr>
            <p:grpSpPr>
              <a:xfrm>
                <a:off x="-1366378" y="4034012"/>
                <a:ext cx="3070084" cy="102364"/>
                <a:chOff x="1779150" y="2604263"/>
                <a:chExt cx="3811875" cy="127113"/>
              </a:xfrm>
            </p:grpSpPr>
            <p:sp>
              <p:nvSpPr>
                <p:cNvPr id="176" name="Google Shape;176;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77" name="Google Shape;177;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8"/>
              <p:cNvGrpSpPr/>
              <p:nvPr/>
            </p:nvGrpSpPr>
            <p:grpSpPr>
              <a:xfrm flipH="1">
                <a:off x="-949619" y="3596340"/>
                <a:ext cx="3010303" cy="380635"/>
                <a:chOff x="5446772" y="1743190"/>
                <a:chExt cx="3010303" cy="380635"/>
              </a:xfrm>
            </p:grpSpPr>
            <p:grpSp>
              <p:nvGrpSpPr>
                <p:cNvPr id="179" name="Google Shape;179;p8"/>
                <p:cNvGrpSpPr/>
                <p:nvPr/>
              </p:nvGrpSpPr>
              <p:grpSpPr>
                <a:xfrm flipH="1">
                  <a:off x="5898325" y="1865405"/>
                  <a:ext cx="1567047" cy="45661"/>
                  <a:chOff x="1754675" y="2661275"/>
                  <a:chExt cx="1945675" cy="56700"/>
                </a:xfrm>
              </p:grpSpPr>
              <p:cxnSp>
                <p:nvCxnSpPr>
                  <p:cNvPr id="180" name="Google Shape;180;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8"/>
                <p:cNvGrpSpPr/>
                <p:nvPr/>
              </p:nvGrpSpPr>
              <p:grpSpPr>
                <a:xfrm flipH="1">
                  <a:off x="5477439" y="1987637"/>
                  <a:ext cx="1561280" cy="136187"/>
                  <a:chOff x="1754675" y="2824000"/>
                  <a:chExt cx="4728285" cy="412439"/>
                </a:xfrm>
              </p:grpSpPr>
              <p:sp>
                <p:nvSpPr>
                  <p:cNvPr id="183" name="Google Shape;183;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84" name="Google Shape;184;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8"/>
                <p:cNvGrpSpPr/>
                <p:nvPr/>
              </p:nvGrpSpPr>
              <p:grpSpPr>
                <a:xfrm flipH="1">
                  <a:off x="5446772" y="1743190"/>
                  <a:ext cx="3010303" cy="45661"/>
                  <a:chOff x="1766900" y="2869225"/>
                  <a:chExt cx="3737650" cy="56700"/>
                </a:xfrm>
              </p:grpSpPr>
              <p:cxnSp>
                <p:nvCxnSpPr>
                  <p:cNvPr id="186" name="Google Shape;186;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7" name="Google Shape;187;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8"/>
        <p:cNvGrpSpPr/>
        <p:nvPr/>
      </p:nvGrpSpPr>
      <p:grpSpPr>
        <a:xfrm>
          <a:off x="0" y="0"/>
          <a:ext cx="0" cy="0"/>
          <a:chOff x="0" y="0"/>
          <a:chExt cx="0" cy="0"/>
        </a:xfrm>
      </p:grpSpPr>
      <p:grpSp>
        <p:nvGrpSpPr>
          <p:cNvPr id="189" name="Google Shape;189;p9"/>
          <p:cNvGrpSpPr/>
          <p:nvPr/>
        </p:nvGrpSpPr>
        <p:grpSpPr>
          <a:xfrm>
            <a:off x="-427509" y="-1247071"/>
            <a:ext cx="9750025" cy="7678774"/>
            <a:chOff x="-427509" y="-1247071"/>
            <a:chExt cx="9750025" cy="7678774"/>
          </a:xfrm>
        </p:grpSpPr>
        <p:sp>
          <p:nvSpPr>
            <p:cNvPr id="190" name="Google Shape;190;p9"/>
            <p:cNvSpPr/>
            <p:nvPr/>
          </p:nvSpPr>
          <p:spPr>
            <a:xfrm>
              <a:off x="-10" y="4520307"/>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5802117" y="-1134709"/>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5400000">
              <a:off x="-1266908" y="-407672"/>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9"/>
          <p:cNvSpPr txBox="1">
            <a:spLocks noGrp="1"/>
          </p:cNvSpPr>
          <p:nvPr>
            <p:ph type="title"/>
          </p:nvPr>
        </p:nvSpPr>
        <p:spPr>
          <a:xfrm>
            <a:off x="1481025" y="2102825"/>
            <a:ext cx="2954400" cy="94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5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4" name="Google Shape;194;p9"/>
          <p:cNvSpPr txBox="1">
            <a:spLocks noGrp="1"/>
          </p:cNvSpPr>
          <p:nvPr>
            <p:ph type="subTitle" idx="1"/>
          </p:nvPr>
        </p:nvSpPr>
        <p:spPr>
          <a:xfrm>
            <a:off x="4555250" y="2102825"/>
            <a:ext cx="3294000" cy="9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5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95" name="Google Shape;195;p9"/>
          <p:cNvGrpSpPr/>
          <p:nvPr/>
        </p:nvGrpSpPr>
        <p:grpSpPr>
          <a:xfrm>
            <a:off x="-427494" y="7"/>
            <a:ext cx="9851067" cy="5168274"/>
            <a:chOff x="-427494" y="7"/>
            <a:chExt cx="9851067" cy="5168274"/>
          </a:xfrm>
        </p:grpSpPr>
        <p:sp>
          <p:nvSpPr>
            <p:cNvPr id="196" name="Google Shape;196;p9"/>
            <p:cNvSpPr/>
            <p:nvPr/>
          </p:nvSpPr>
          <p:spPr>
            <a:xfrm rot="10800000">
              <a:off x="7647417"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flipH="1">
              <a:off x="1920116" y="4983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10800000" flipH="1">
              <a:off x="-427494" y="8097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flipH="1">
              <a:off x="8005321" y="43369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9"/>
          <p:cNvGrpSpPr/>
          <p:nvPr/>
        </p:nvGrpSpPr>
        <p:grpSpPr>
          <a:xfrm>
            <a:off x="-591414" y="-2175664"/>
            <a:ext cx="11258111" cy="9004879"/>
            <a:chOff x="-591414" y="-2175664"/>
            <a:chExt cx="11258111" cy="9004879"/>
          </a:xfrm>
        </p:grpSpPr>
        <p:grpSp>
          <p:nvGrpSpPr>
            <p:cNvPr id="201" name="Google Shape;201;p9"/>
            <p:cNvGrpSpPr/>
            <p:nvPr/>
          </p:nvGrpSpPr>
          <p:grpSpPr>
            <a:xfrm flipH="1">
              <a:off x="4314168" y="4744700"/>
              <a:ext cx="5712041" cy="2084515"/>
              <a:chOff x="0" y="4530625"/>
              <a:chExt cx="5712041" cy="2084515"/>
            </a:xfrm>
          </p:grpSpPr>
          <p:sp>
            <p:nvSpPr>
              <p:cNvPr id="202" name="Google Shape;202;p9"/>
              <p:cNvSpPr/>
              <p:nvPr/>
            </p:nvSpPr>
            <p:spPr>
              <a:xfrm>
                <a:off x="0" y="45306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1217025" y="45306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9"/>
            <p:cNvSpPr/>
            <p:nvPr/>
          </p:nvSpPr>
          <p:spPr>
            <a:xfrm rot="10800000" flipH="1">
              <a:off x="7861425" y="-9594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10800000" flipH="1">
              <a:off x="-591414" y="-217566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9"/>
            <p:cNvGrpSpPr/>
            <p:nvPr/>
          </p:nvGrpSpPr>
          <p:grpSpPr>
            <a:xfrm flipH="1">
              <a:off x="-501963" y="4669800"/>
              <a:ext cx="3820522" cy="1537408"/>
              <a:chOff x="5741325" y="4455725"/>
              <a:chExt cx="3820522" cy="1537408"/>
            </a:xfrm>
          </p:grpSpPr>
          <p:sp>
            <p:nvSpPr>
              <p:cNvPr id="207" name="Google Shape;207;p9"/>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574132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9"/>
        <p:cNvGrpSpPr/>
        <p:nvPr/>
      </p:nvGrpSpPr>
      <p:grpSpPr>
        <a:xfrm>
          <a:off x="0" y="0"/>
          <a:ext cx="0" cy="0"/>
          <a:chOff x="0" y="0"/>
          <a:chExt cx="0" cy="0"/>
        </a:xfrm>
      </p:grpSpPr>
      <p:sp>
        <p:nvSpPr>
          <p:cNvPr id="210" name="Google Shape;210;p10"/>
          <p:cNvSpPr>
            <a:spLocks noGrp="1"/>
          </p:cNvSpPr>
          <p:nvPr>
            <p:ph type="pic" idx="2"/>
          </p:nvPr>
        </p:nvSpPr>
        <p:spPr>
          <a:xfrm>
            <a:off x="0" y="0"/>
            <a:ext cx="9144000" cy="5143500"/>
          </a:xfrm>
          <a:prstGeom prst="rect">
            <a:avLst/>
          </a:prstGeom>
          <a:noFill/>
          <a:ln>
            <a:noFill/>
          </a:ln>
        </p:spPr>
      </p:sp>
      <p:sp>
        <p:nvSpPr>
          <p:cNvPr id="211" name="Google Shape;21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algn="ctr" rtl="0">
              <a:spcBef>
                <a:spcPts val="0"/>
              </a:spcBef>
              <a:spcAft>
                <a:spcPts val="0"/>
              </a:spcAft>
              <a:buSzPts val="3500"/>
              <a:buFont typeface="Poppins ExtraBold"/>
              <a:buNone/>
              <a:defRPr b="0">
                <a:latin typeface="Poppins ExtraBold"/>
                <a:ea typeface="Poppins ExtraBold"/>
                <a:cs typeface="Poppins ExtraBold"/>
                <a:sym typeface="Poppins ExtraBold"/>
              </a:defRPr>
            </a:lvl2pPr>
            <a:lvl3pPr lvl="2" algn="ctr" rtl="0">
              <a:spcBef>
                <a:spcPts val="0"/>
              </a:spcBef>
              <a:spcAft>
                <a:spcPts val="0"/>
              </a:spcAft>
              <a:buSzPts val="3500"/>
              <a:buFont typeface="Poppins ExtraBold"/>
              <a:buNone/>
              <a:defRPr b="0">
                <a:latin typeface="Poppins ExtraBold"/>
                <a:ea typeface="Poppins ExtraBold"/>
                <a:cs typeface="Poppins ExtraBold"/>
                <a:sym typeface="Poppins ExtraBold"/>
              </a:defRPr>
            </a:lvl3pPr>
            <a:lvl4pPr lvl="3" algn="ctr" rtl="0">
              <a:spcBef>
                <a:spcPts val="0"/>
              </a:spcBef>
              <a:spcAft>
                <a:spcPts val="0"/>
              </a:spcAft>
              <a:buSzPts val="3500"/>
              <a:buFont typeface="Poppins ExtraBold"/>
              <a:buNone/>
              <a:defRPr b="0">
                <a:latin typeface="Poppins ExtraBold"/>
                <a:ea typeface="Poppins ExtraBold"/>
                <a:cs typeface="Poppins ExtraBold"/>
                <a:sym typeface="Poppins ExtraBold"/>
              </a:defRPr>
            </a:lvl4pPr>
            <a:lvl5pPr lvl="4" algn="ctr" rtl="0">
              <a:spcBef>
                <a:spcPts val="0"/>
              </a:spcBef>
              <a:spcAft>
                <a:spcPts val="0"/>
              </a:spcAft>
              <a:buSzPts val="3500"/>
              <a:buFont typeface="Poppins ExtraBold"/>
              <a:buNone/>
              <a:defRPr b="0">
                <a:latin typeface="Poppins ExtraBold"/>
                <a:ea typeface="Poppins ExtraBold"/>
                <a:cs typeface="Poppins ExtraBold"/>
                <a:sym typeface="Poppins ExtraBold"/>
              </a:defRPr>
            </a:lvl5pPr>
            <a:lvl6pPr lvl="5" algn="ctr" rtl="0">
              <a:spcBef>
                <a:spcPts val="0"/>
              </a:spcBef>
              <a:spcAft>
                <a:spcPts val="0"/>
              </a:spcAft>
              <a:buSzPts val="3500"/>
              <a:buFont typeface="Poppins ExtraBold"/>
              <a:buNone/>
              <a:defRPr b="0">
                <a:latin typeface="Poppins ExtraBold"/>
                <a:ea typeface="Poppins ExtraBold"/>
                <a:cs typeface="Poppins ExtraBold"/>
                <a:sym typeface="Poppins ExtraBold"/>
              </a:defRPr>
            </a:lvl6pPr>
            <a:lvl7pPr lvl="6" algn="ctr" rtl="0">
              <a:spcBef>
                <a:spcPts val="0"/>
              </a:spcBef>
              <a:spcAft>
                <a:spcPts val="0"/>
              </a:spcAft>
              <a:buSzPts val="3500"/>
              <a:buFont typeface="Poppins ExtraBold"/>
              <a:buNone/>
              <a:defRPr b="0">
                <a:latin typeface="Poppins ExtraBold"/>
                <a:ea typeface="Poppins ExtraBold"/>
                <a:cs typeface="Poppins ExtraBold"/>
                <a:sym typeface="Poppins ExtraBold"/>
              </a:defRPr>
            </a:lvl7pPr>
            <a:lvl8pPr lvl="7" algn="ctr" rtl="0">
              <a:spcBef>
                <a:spcPts val="0"/>
              </a:spcBef>
              <a:spcAft>
                <a:spcPts val="0"/>
              </a:spcAft>
              <a:buSzPts val="3500"/>
              <a:buFont typeface="Poppins ExtraBold"/>
              <a:buNone/>
              <a:defRPr b="0">
                <a:latin typeface="Poppins ExtraBold"/>
                <a:ea typeface="Poppins ExtraBold"/>
                <a:cs typeface="Poppins ExtraBold"/>
                <a:sym typeface="Poppins ExtraBold"/>
              </a:defRPr>
            </a:lvl8pPr>
            <a:lvl9pPr lvl="8" algn="ctr" rtl="0">
              <a:spcBef>
                <a:spcPts val="0"/>
              </a:spcBef>
              <a:spcAft>
                <a:spcPts val="0"/>
              </a:spcAft>
              <a:buSzPts val="3500"/>
              <a:buFont typeface="Poppins ExtraBold"/>
              <a:buNone/>
              <a:defRPr b="0">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2"/>
        <p:cNvGrpSpPr/>
        <p:nvPr/>
      </p:nvGrpSpPr>
      <p:grpSpPr>
        <a:xfrm>
          <a:off x="0" y="0"/>
          <a:ext cx="0" cy="0"/>
          <a:chOff x="0" y="0"/>
          <a:chExt cx="0" cy="0"/>
        </a:xfrm>
      </p:grpSpPr>
      <p:grpSp>
        <p:nvGrpSpPr>
          <p:cNvPr id="213" name="Google Shape;213;p11"/>
          <p:cNvGrpSpPr/>
          <p:nvPr/>
        </p:nvGrpSpPr>
        <p:grpSpPr>
          <a:xfrm rot="10800000" flipH="1">
            <a:off x="-3394" y="-2273839"/>
            <a:ext cx="9804518" cy="8448224"/>
            <a:chOff x="-3394" y="-1706421"/>
            <a:chExt cx="9804518" cy="8448224"/>
          </a:xfrm>
        </p:grpSpPr>
        <p:sp>
          <p:nvSpPr>
            <p:cNvPr id="214" name="Google Shape;214;p11"/>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 y="379782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a:off x="-3394" y="-170642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1"/>
          <p:cNvSpPr txBox="1">
            <a:spLocks noGrp="1"/>
          </p:cNvSpPr>
          <p:nvPr>
            <p:ph type="title" hasCustomPrompt="1"/>
          </p:nvPr>
        </p:nvSpPr>
        <p:spPr>
          <a:xfrm>
            <a:off x="3025725" y="1918850"/>
            <a:ext cx="4078800" cy="768000"/>
          </a:xfrm>
          <a:prstGeom prst="rect">
            <a:avLst/>
          </a:prstGeom>
        </p:spPr>
        <p:txBody>
          <a:bodyPr spcFirstLastPara="1" wrap="square" lIns="91425" tIns="91425" rIns="91425" bIns="91425" anchor="ctr" anchorCtr="0">
            <a:noAutofit/>
          </a:bodyPr>
          <a:lstStyle>
            <a:lvl1pPr lvl="0">
              <a:spcBef>
                <a:spcPts val="0"/>
              </a:spcBef>
              <a:spcAft>
                <a:spcPts val="0"/>
              </a:spcAft>
              <a:buSzPts val="9600"/>
              <a:buFont typeface="Poppins"/>
              <a:buNone/>
              <a:defRPr sz="5300">
                <a:latin typeface="Poppins"/>
                <a:ea typeface="Poppins"/>
                <a:cs typeface="Poppins"/>
                <a:sym typeface="Poppins"/>
              </a:defRPr>
            </a:lvl1pPr>
            <a:lvl2pPr lvl="1" algn="ctr">
              <a:spcBef>
                <a:spcPts val="0"/>
              </a:spcBef>
              <a:spcAft>
                <a:spcPts val="0"/>
              </a:spcAft>
              <a:buSzPts val="9600"/>
              <a:buFont typeface="Poppins"/>
              <a:buNone/>
              <a:defRPr sz="9600" b="0">
                <a:latin typeface="Poppins"/>
                <a:ea typeface="Poppins"/>
                <a:cs typeface="Poppins"/>
                <a:sym typeface="Poppins"/>
              </a:defRPr>
            </a:lvl2pPr>
            <a:lvl3pPr lvl="2" algn="ctr">
              <a:spcBef>
                <a:spcPts val="0"/>
              </a:spcBef>
              <a:spcAft>
                <a:spcPts val="0"/>
              </a:spcAft>
              <a:buSzPts val="9600"/>
              <a:buFont typeface="Poppins"/>
              <a:buNone/>
              <a:defRPr sz="9600" b="0">
                <a:latin typeface="Poppins"/>
                <a:ea typeface="Poppins"/>
                <a:cs typeface="Poppins"/>
                <a:sym typeface="Poppins"/>
              </a:defRPr>
            </a:lvl3pPr>
            <a:lvl4pPr lvl="3" algn="ctr">
              <a:spcBef>
                <a:spcPts val="0"/>
              </a:spcBef>
              <a:spcAft>
                <a:spcPts val="0"/>
              </a:spcAft>
              <a:buSzPts val="9600"/>
              <a:buFont typeface="Poppins"/>
              <a:buNone/>
              <a:defRPr sz="9600" b="0">
                <a:latin typeface="Poppins"/>
                <a:ea typeface="Poppins"/>
                <a:cs typeface="Poppins"/>
                <a:sym typeface="Poppins"/>
              </a:defRPr>
            </a:lvl4pPr>
            <a:lvl5pPr lvl="4" algn="ctr">
              <a:spcBef>
                <a:spcPts val="0"/>
              </a:spcBef>
              <a:spcAft>
                <a:spcPts val="0"/>
              </a:spcAft>
              <a:buSzPts val="9600"/>
              <a:buFont typeface="Poppins"/>
              <a:buNone/>
              <a:defRPr sz="9600" b="0">
                <a:latin typeface="Poppins"/>
                <a:ea typeface="Poppins"/>
                <a:cs typeface="Poppins"/>
                <a:sym typeface="Poppins"/>
              </a:defRPr>
            </a:lvl5pPr>
            <a:lvl6pPr lvl="5" algn="ctr">
              <a:spcBef>
                <a:spcPts val="0"/>
              </a:spcBef>
              <a:spcAft>
                <a:spcPts val="0"/>
              </a:spcAft>
              <a:buSzPts val="9600"/>
              <a:buFont typeface="Poppins"/>
              <a:buNone/>
              <a:defRPr sz="9600" b="0">
                <a:latin typeface="Poppins"/>
                <a:ea typeface="Poppins"/>
                <a:cs typeface="Poppins"/>
                <a:sym typeface="Poppins"/>
              </a:defRPr>
            </a:lvl6pPr>
            <a:lvl7pPr lvl="6" algn="ctr">
              <a:spcBef>
                <a:spcPts val="0"/>
              </a:spcBef>
              <a:spcAft>
                <a:spcPts val="0"/>
              </a:spcAft>
              <a:buSzPts val="9600"/>
              <a:buFont typeface="Poppins"/>
              <a:buNone/>
              <a:defRPr sz="9600" b="0">
                <a:latin typeface="Poppins"/>
                <a:ea typeface="Poppins"/>
                <a:cs typeface="Poppins"/>
                <a:sym typeface="Poppins"/>
              </a:defRPr>
            </a:lvl7pPr>
            <a:lvl8pPr lvl="7" algn="ctr">
              <a:spcBef>
                <a:spcPts val="0"/>
              </a:spcBef>
              <a:spcAft>
                <a:spcPts val="0"/>
              </a:spcAft>
              <a:buSzPts val="9600"/>
              <a:buFont typeface="Poppins"/>
              <a:buNone/>
              <a:defRPr sz="9600" b="0">
                <a:latin typeface="Poppins"/>
                <a:ea typeface="Poppins"/>
                <a:cs typeface="Poppins"/>
                <a:sym typeface="Poppins"/>
              </a:defRPr>
            </a:lvl8pPr>
            <a:lvl9pPr lvl="8" algn="ctr">
              <a:spcBef>
                <a:spcPts val="0"/>
              </a:spcBef>
              <a:spcAft>
                <a:spcPts val="0"/>
              </a:spcAft>
              <a:buSzPts val="9600"/>
              <a:buFont typeface="Poppins"/>
              <a:buNone/>
              <a:defRPr sz="9600" b="0">
                <a:latin typeface="Poppins"/>
                <a:ea typeface="Poppins"/>
                <a:cs typeface="Poppins"/>
                <a:sym typeface="Poppins"/>
              </a:defRPr>
            </a:lvl9pPr>
          </a:lstStyle>
          <a:p>
            <a:r>
              <a:t>xx%</a:t>
            </a:r>
          </a:p>
        </p:txBody>
      </p:sp>
      <p:sp>
        <p:nvSpPr>
          <p:cNvPr id="218" name="Google Shape;218;p11"/>
          <p:cNvSpPr txBox="1">
            <a:spLocks noGrp="1"/>
          </p:cNvSpPr>
          <p:nvPr>
            <p:ph type="subTitle" idx="1"/>
          </p:nvPr>
        </p:nvSpPr>
        <p:spPr>
          <a:xfrm>
            <a:off x="3025725" y="2697650"/>
            <a:ext cx="40788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19" name="Google Shape;219;p11"/>
          <p:cNvGrpSpPr/>
          <p:nvPr/>
        </p:nvGrpSpPr>
        <p:grpSpPr>
          <a:xfrm>
            <a:off x="998171" y="-8"/>
            <a:ext cx="6608794" cy="5143512"/>
            <a:chOff x="998171" y="-8"/>
            <a:chExt cx="6608794" cy="5143512"/>
          </a:xfrm>
        </p:grpSpPr>
        <p:sp>
          <p:nvSpPr>
            <p:cNvPr id="220" name="Google Shape;220;p11"/>
            <p:cNvSpPr/>
            <p:nvPr/>
          </p:nvSpPr>
          <p:spPr>
            <a:xfrm rot="10800000">
              <a:off x="998171" y="487649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6600181" y="-8"/>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1"/>
          <p:cNvGrpSpPr/>
          <p:nvPr/>
        </p:nvGrpSpPr>
        <p:grpSpPr>
          <a:xfrm rot="10800000" flipH="1">
            <a:off x="-1443375" y="-2220551"/>
            <a:ext cx="11922622" cy="9653454"/>
            <a:chOff x="-1443375" y="-2964939"/>
            <a:chExt cx="11922622" cy="9653454"/>
          </a:xfrm>
        </p:grpSpPr>
        <p:grpSp>
          <p:nvGrpSpPr>
            <p:cNvPr id="223" name="Google Shape;223;p11"/>
            <p:cNvGrpSpPr/>
            <p:nvPr/>
          </p:nvGrpSpPr>
          <p:grpSpPr>
            <a:xfrm>
              <a:off x="6475250" y="3928475"/>
              <a:ext cx="4003997" cy="2064658"/>
              <a:chOff x="5557850" y="3928475"/>
              <a:chExt cx="4003997" cy="2064658"/>
            </a:xfrm>
          </p:grpSpPr>
          <p:sp>
            <p:nvSpPr>
              <p:cNvPr id="224" name="Google Shape;224;p11"/>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5557850" y="3928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1"/>
            <p:cNvGrpSpPr/>
            <p:nvPr/>
          </p:nvGrpSpPr>
          <p:grpSpPr>
            <a:xfrm>
              <a:off x="-1443375" y="3908625"/>
              <a:ext cx="5889466" cy="2779890"/>
              <a:chOff x="-1394450" y="3908625"/>
              <a:chExt cx="5889466" cy="2779890"/>
            </a:xfrm>
          </p:grpSpPr>
          <p:sp>
            <p:nvSpPr>
              <p:cNvPr id="227" name="Google Shape;227;p11"/>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1394450" y="39086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1"/>
            <p:cNvSpPr/>
            <p:nvPr/>
          </p:nvSpPr>
          <p:spPr>
            <a:xfrm rot="10800000">
              <a:off x="-377487" y="-14120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10800000">
              <a:off x="4605266" y="-29649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48"/>
        <p:cNvGrpSpPr/>
        <p:nvPr/>
      </p:nvGrpSpPr>
      <p:grpSpPr>
        <a:xfrm>
          <a:off x="0" y="0"/>
          <a:ext cx="0" cy="0"/>
          <a:chOff x="0" y="0"/>
          <a:chExt cx="0" cy="0"/>
        </a:xfrm>
      </p:grpSpPr>
      <p:sp>
        <p:nvSpPr>
          <p:cNvPr id="749" name="Google Shape;749;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50" name="Google Shape;750;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9.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bin"/><Relationship Id="rId1" Type="http://schemas.microsoft.com/office/2007/relationships/media" Target="../media/media1.bin"/><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6"/>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Kylian Di Gaetano &amp; Alexandre Pitarch</a:t>
            </a:r>
            <a:endParaRPr/>
          </a:p>
        </p:txBody>
      </p:sp>
      <p:sp>
        <p:nvSpPr>
          <p:cNvPr id="759" name="Google Shape;759;p36"/>
          <p:cNvSpPr txBox="1">
            <a:spLocks noGrp="1"/>
          </p:cNvSpPr>
          <p:nvPr>
            <p:ph type="ctrTitle"/>
          </p:nvPr>
        </p:nvSpPr>
        <p:spPr>
          <a:xfrm>
            <a:off x="1394250" y="1432275"/>
            <a:ext cx="63555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NightBuddy</a:t>
            </a:r>
            <a:endParaRPr/>
          </a:p>
        </p:txBody>
      </p:sp>
      <p:grpSp>
        <p:nvGrpSpPr>
          <p:cNvPr id="760" name="Google Shape;760;p36"/>
          <p:cNvGrpSpPr/>
          <p:nvPr/>
        </p:nvGrpSpPr>
        <p:grpSpPr>
          <a:xfrm rot="10800000">
            <a:off x="6662200" y="36373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1696246" y="967904"/>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Fonctionalités</a:t>
            </a:r>
            <a:endParaRPr/>
          </a:p>
        </p:txBody>
      </p:sp>
      <p:sp>
        <p:nvSpPr>
          <p:cNvPr id="947" name="Google Shape;947;p42"/>
          <p:cNvSpPr txBox="1">
            <a:spLocks noGrp="1"/>
          </p:cNvSpPr>
          <p:nvPr>
            <p:ph type="subTitle" idx="1"/>
          </p:nvPr>
        </p:nvSpPr>
        <p:spPr>
          <a:xfrm>
            <a:off x="1689644" y="1058507"/>
            <a:ext cx="6378551" cy="3639968"/>
          </a:xfrm>
          <a:prstGeom prst="rect">
            <a:avLst/>
          </a:prstGeom>
        </p:spPr>
        <p:txBody>
          <a:bodyPr spcFirstLastPara="1" wrap="square" lIns="91425" tIns="91425" rIns="91425" bIns="91425" anchor="t" anchorCtr="0">
            <a:noAutofit/>
          </a:bodyPr>
          <a:lstStyle/>
          <a:p>
            <a:pPr marL="152400" indent="0">
              <a:buNone/>
            </a:pPr>
            <a:r>
              <a:rPr lang="fr-CH" sz="2000" b="0" i="0" u="none" strike="noStrike" baseline="0">
                <a:solidFill>
                  <a:srgbClr val="000000"/>
                </a:solidFill>
              </a:rPr>
              <a:t>Covoiturage</a:t>
            </a:r>
          </a:p>
          <a:p>
            <a:pPr algn="l"/>
            <a:endParaRPr lang="fr-CH" sz="2000" b="0" i="0" u="none" strike="noStrike" baseline="0">
              <a:solidFill>
                <a:srgbClr val="000000"/>
              </a:solidFill>
            </a:endParaRPr>
          </a:p>
          <a:p>
            <a:pPr marL="152400" indent="0">
              <a:buNone/>
            </a:pPr>
            <a:r>
              <a:rPr lang="fr-CH" sz="2000" b="0" i="0" u="none" strike="noStrike" baseline="0">
                <a:solidFill>
                  <a:srgbClr val="000000"/>
                </a:solidFill>
              </a:rPr>
              <a:t>Gestion des utilisateurs</a:t>
            </a:r>
          </a:p>
          <a:p>
            <a:pPr algn="l"/>
            <a:endParaRPr lang="fr-CH" sz="2000" b="0" i="0" u="none" strike="noStrike" baseline="0">
              <a:solidFill>
                <a:srgbClr val="000000"/>
              </a:solidFill>
            </a:endParaRPr>
          </a:p>
          <a:p>
            <a:pPr marL="152400" indent="0">
              <a:buNone/>
            </a:pPr>
            <a:r>
              <a:rPr lang="fr-CH" sz="2000" b="0" i="0" u="none" strike="noStrike" baseline="0">
                <a:solidFill>
                  <a:srgbClr val="000000"/>
                </a:solidFill>
              </a:rPr>
              <a:t>Création et gestion des événements</a:t>
            </a:r>
          </a:p>
          <a:p>
            <a:pPr algn="l"/>
            <a:endParaRPr lang="fr-CH" sz="2000" b="0" i="0" u="none" strike="noStrike" baseline="0">
              <a:solidFill>
                <a:srgbClr val="000000"/>
              </a:solidFill>
            </a:endParaRPr>
          </a:p>
          <a:p>
            <a:pPr marL="152400" indent="0">
              <a:buNone/>
            </a:pPr>
            <a:r>
              <a:rPr lang="fr-CH" sz="2000" b="0" i="0" u="none" strike="noStrike" baseline="0">
                <a:solidFill>
                  <a:srgbClr val="000000"/>
                </a:solidFill>
              </a:rPr>
              <a:t>Invitations aux événements</a:t>
            </a:r>
          </a:p>
          <a:p>
            <a:pPr algn="l"/>
            <a:endParaRPr lang="fr-CH" sz="2000" b="0" i="0" u="none" strike="noStrike" baseline="0">
              <a:solidFill>
                <a:srgbClr val="000000"/>
              </a:solidFill>
            </a:endParaRPr>
          </a:p>
          <a:p>
            <a:pPr marL="152400" indent="0">
              <a:buNone/>
            </a:pPr>
            <a:r>
              <a:rPr lang="fr-CH" sz="2000" b="0" i="0" u="none" strike="noStrike" baseline="0">
                <a:solidFill>
                  <a:srgbClr val="000000"/>
                </a:solidFill>
              </a:rPr>
              <a:t>Thèmes musicaux</a:t>
            </a:r>
          </a:p>
          <a:p>
            <a:pPr marL="152400" indent="0">
              <a:buNone/>
            </a:pPr>
            <a:endParaRPr lang="fr-CH" sz="2000">
              <a:solidFill>
                <a:srgbClr val="000000"/>
              </a:solidFill>
            </a:endParaRPr>
          </a:p>
          <a:p>
            <a:pPr marL="152400" indent="0">
              <a:buNone/>
            </a:pPr>
            <a:r>
              <a:rPr lang="fr-CH" sz="2000" b="0" i="0" u="none" strike="noStrike" baseline="0">
                <a:solidFill>
                  <a:srgbClr val="000000"/>
                </a:solidFill>
              </a:rPr>
              <a:t>Google </a:t>
            </a:r>
            <a:r>
              <a:rPr lang="fr-CH" sz="2000" b="0" i="0" u="none" strike="noStrike" baseline="0" err="1">
                <a:solidFill>
                  <a:srgbClr val="000000"/>
                </a:solidFill>
              </a:rPr>
              <a:t>Maps</a:t>
            </a:r>
            <a:r>
              <a:rPr lang="fr-CH" sz="2000" b="0" i="0" u="none" strike="noStrike" baseline="0">
                <a:solidFill>
                  <a:srgbClr val="000000"/>
                </a:solidFill>
              </a:rPr>
              <a:t> API</a:t>
            </a:r>
          </a:p>
          <a:p>
            <a:pPr marL="0" lvl="0" indent="0" algn="l" rtl="0">
              <a:spcBef>
                <a:spcPts val="0"/>
              </a:spcBef>
              <a:spcAft>
                <a:spcPts val="0"/>
              </a:spcAft>
              <a:buClr>
                <a:schemeClr val="dk1"/>
              </a:buClr>
              <a:buSzPts val="1100"/>
              <a:buFont typeface="Arial"/>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9110A7-CF0D-40B2-AF34-30F83AF56DF6}"/>
              </a:ext>
            </a:extLst>
          </p:cNvPr>
          <p:cNvSpPr>
            <a:spLocks noGrp="1"/>
          </p:cNvSpPr>
          <p:nvPr>
            <p:ph type="title"/>
          </p:nvPr>
        </p:nvSpPr>
        <p:spPr>
          <a:xfrm>
            <a:off x="1499758" y="477122"/>
            <a:ext cx="6653623" cy="1511400"/>
          </a:xfrm>
        </p:spPr>
        <p:txBody>
          <a:bodyPr/>
          <a:lstStyle/>
          <a:p>
            <a:r>
              <a:rPr lang="fr-CH" sz="3200"/>
              <a:t>Comparaison avec existant </a:t>
            </a:r>
          </a:p>
        </p:txBody>
      </p:sp>
      <p:pic>
        <p:nvPicPr>
          <p:cNvPr id="4" name="Image 3">
            <a:extLst>
              <a:ext uri="{FF2B5EF4-FFF2-40B4-BE49-F238E27FC236}">
                <a16:creationId xmlns:a16="http://schemas.microsoft.com/office/drawing/2014/main" id="{DAB5D7EE-6638-4689-AD3F-3DF03607CDC3}"/>
              </a:ext>
            </a:extLst>
          </p:cNvPr>
          <p:cNvPicPr>
            <a:picLocks noChangeAspect="1"/>
          </p:cNvPicPr>
          <p:nvPr/>
        </p:nvPicPr>
        <p:blipFill>
          <a:blip r:embed="rId2"/>
          <a:stretch>
            <a:fillRect/>
          </a:stretch>
        </p:blipFill>
        <p:spPr>
          <a:xfrm>
            <a:off x="746417" y="2053252"/>
            <a:ext cx="1590897" cy="419158"/>
          </a:xfrm>
          <a:prstGeom prst="rect">
            <a:avLst/>
          </a:prstGeom>
        </p:spPr>
      </p:pic>
      <p:pic>
        <p:nvPicPr>
          <p:cNvPr id="6" name="Image 5">
            <a:extLst>
              <a:ext uri="{FF2B5EF4-FFF2-40B4-BE49-F238E27FC236}">
                <a16:creationId xmlns:a16="http://schemas.microsoft.com/office/drawing/2014/main" id="{E41F1485-DCB9-4701-A073-32EC68D5FCAA}"/>
              </a:ext>
            </a:extLst>
          </p:cNvPr>
          <p:cNvPicPr>
            <a:picLocks noChangeAspect="1"/>
          </p:cNvPicPr>
          <p:nvPr/>
        </p:nvPicPr>
        <p:blipFill>
          <a:blip r:embed="rId3"/>
          <a:stretch>
            <a:fillRect/>
          </a:stretch>
        </p:blipFill>
        <p:spPr>
          <a:xfrm>
            <a:off x="2537419" y="2981551"/>
            <a:ext cx="1609950" cy="1181265"/>
          </a:xfrm>
          <a:prstGeom prst="rect">
            <a:avLst/>
          </a:prstGeom>
        </p:spPr>
      </p:pic>
      <p:pic>
        <p:nvPicPr>
          <p:cNvPr id="8" name="Image 7">
            <a:extLst>
              <a:ext uri="{FF2B5EF4-FFF2-40B4-BE49-F238E27FC236}">
                <a16:creationId xmlns:a16="http://schemas.microsoft.com/office/drawing/2014/main" id="{382D6DF1-E370-4E2B-A0F1-FEE9B48057A0}"/>
              </a:ext>
            </a:extLst>
          </p:cNvPr>
          <p:cNvPicPr>
            <a:picLocks noChangeAspect="1"/>
          </p:cNvPicPr>
          <p:nvPr/>
        </p:nvPicPr>
        <p:blipFill>
          <a:blip r:embed="rId4"/>
          <a:stretch>
            <a:fillRect/>
          </a:stretch>
        </p:blipFill>
        <p:spPr>
          <a:xfrm>
            <a:off x="3654070" y="1928283"/>
            <a:ext cx="2429214" cy="657317"/>
          </a:xfrm>
          <a:prstGeom prst="rect">
            <a:avLst/>
          </a:prstGeom>
        </p:spPr>
      </p:pic>
      <p:pic>
        <p:nvPicPr>
          <p:cNvPr id="10" name="Image 9">
            <a:extLst>
              <a:ext uri="{FF2B5EF4-FFF2-40B4-BE49-F238E27FC236}">
                <a16:creationId xmlns:a16="http://schemas.microsoft.com/office/drawing/2014/main" id="{20233427-6D33-4944-A3C3-64A561B877C4}"/>
              </a:ext>
            </a:extLst>
          </p:cNvPr>
          <p:cNvPicPr>
            <a:picLocks noChangeAspect="1"/>
          </p:cNvPicPr>
          <p:nvPr/>
        </p:nvPicPr>
        <p:blipFill>
          <a:blip r:embed="rId5"/>
          <a:stretch>
            <a:fillRect/>
          </a:stretch>
        </p:blipFill>
        <p:spPr>
          <a:xfrm>
            <a:off x="5197335" y="3243524"/>
            <a:ext cx="1771897" cy="657317"/>
          </a:xfrm>
          <a:prstGeom prst="rect">
            <a:avLst/>
          </a:prstGeom>
        </p:spPr>
      </p:pic>
      <p:pic>
        <p:nvPicPr>
          <p:cNvPr id="12" name="Image 11">
            <a:extLst>
              <a:ext uri="{FF2B5EF4-FFF2-40B4-BE49-F238E27FC236}">
                <a16:creationId xmlns:a16="http://schemas.microsoft.com/office/drawing/2014/main" id="{C8B70E55-1A8B-4174-BCC7-C28E827EEC96}"/>
              </a:ext>
            </a:extLst>
          </p:cNvPr>
          <p:cNvPicPr>
            <a:picLocks noChangeAspect="1"/>
          </p:cNvPicPr>
          <p:nvPr/>
        </p:nvPicPr>
        <p:blipFill>
          <a:blip r:embed="rId6"/>
          <a:stretch>
            <a:fillRect/>
          </a:stretch>
        </p:blipFill>
        <p:spPr>
          <a:xfrm>
            <a:off x="6969232" y="1988522"/>
            <a:ext cx="1467055" cy="657317"/>
          </a:xfrm>
          <a:prstGeom prst="rect">
            <a:avLst/>
          </a:prstGeom>
        </p:spPr>
      </p:pic>
    </p:spTree>
    <p:extLst>
      <p:ext uri="{BB962C8B-B14F-4D97-AF65-F5344CB8AC3E}">
        <p14:creationId xmlns:p14="http://schemas.microsoft.com/office/powerpoint/2010/main" val="2827244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Projet – Application </a:t>
            </a:r>
            <a:endParaRPr/>
          </a:p>
        </p:txBody>
      </p:sp>
      <p:sp>
        <p:nvSpPr>
          <p:cNvPr id="970" name="Google Shape;970;p44"/>
          <p:cNvSpPr txBox="1">
            <a:spLocks noGrp="1"/>
          </p:cNvSpPr>
          <p:nvPr>
            <p:ph type="subTitle" idx="4"/>
          </p:nvPr>
        </p:nvSpPr>
        <p:spPr>
          <a:xfrm>
            <a:off x="0" y="2919265"/>
            <a:ext cx="2344663" cy="6455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PHP Storm</a:t>
            </a:r>
            <a:endParaRPr/>
          </a:p>
        </p:txBody>
      </p:sp>
      <p:sp>
        <p:nvSpPr>
          <p:cNvPr id="971" name="Google Shape;971;p44"/>
          <p:cNvSpPr txBox="1">
            <a:spLocks noGrp="1"/>
          </p:cNvSpPr>
          <p:nvPr>
            <p:ph type="subTitle" idx="5"/>
          </p:nvPr>
        </p:nvSpPr>
        <p:spPr>
          <a:xfrm>
            <a:off x="1725938" y="2919265"/>
            <a:ext cx="2344663" cy="6455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Laravel</a:t>
            </a:r>
            <a:endParaRPr/>
          </a:p>
        </p:txBody>
      </p:sp>
      <p:sp>
        <p:nvSpPr>
          <p:cNvPr id="972" name="Google Shape;972;p44"/>
          <p:cNvSpPr txBox="1">
            <a:spLocks noGrp="1"/>
          </p:cNvSpPr>
          <p:nvPr>
            <p:ph type="subTitle" idx="6"/>
          </p:nvPr>
        </p:nvSpPr>
        <p:spPr>
          <a:xfrm>
            <a:off x="3399668" y="2917337"/>
            <a:ext cx="2344663" cy="6455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Laragon</a:t>
            </a:r>
            <a:endParaRPr/>
          </a:p>
        </p:txBody>
      </p:sp>
      <p:sp>
        <p:nvSpPr>
          <p:cNvPr id="973" name="Google Shape;973;p44"/>
          <p:cNvSpPr/>
          <p:nvPr/>
        </p:nvSpPr>
        <p:spPr>
          <a:xfrm>
            <a:off x="695795" y="1723495"/>
            <a:ext cx="1107214" cy="117408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2344663" y="1723495"/>
            <a:ext cx="1107214" cy="117408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3966187" y="1723494"/>
            <a:ext cx="1107214" cy="117408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D46BB250-8E15-4219-9166-F3CE2A2643E0}"/>
              </a:ext>
            </a:extLst>
          </p:cNvPr>
          <p:cNvPicPr>
            <a:picLocks noChangeAspect="1"/>
          </p:cNvPicPr>
          <p:nvPr/>
        </p:nvPicPr>
        <p:blipFill rotWithShape="1">
          <a:blip r:embed="rId3"/>
          <a:srcRect b="857"/>
          <a:stretch/>
        </p:blipFill>
        <p:spPr>
          <a:xfrm>
            <a:off x="898995" y="1983899"/>
            <a:ext cx="744590" cy="741713"/>
          </a:xfrm>
          <a:prstGeom prst="rect">
            <a:avLst/>
          </a:prstGeom>
        </p:spPr>
      </p:pic>
      <p:pic>
        <p:nvPicPr>
          <p:cNvPr id="7" name="Image 6">
            <a:extLst>
              <a:ext uri="{FF2B5EF4-FFF2-40B4-BE49-F238E27FC236}">
                <a16:creationId xmlns:a16="http://schemas.microsoft.com/office/drawing/2014/main" id="{7C557442-2039-4A19-A9D0-DDAA8529393C}"/>
              </a:ext>
            </a:extLst>
          </p:cNvPr>
          <p:cNvPicPr>
            <a:picLocks noChangeAspect="1"/>
          </p:cNvPicPr>
          <p:nvPr/>
        </p:nvPicPr>
        <p:blipFill>
          <a:blip r:embed="rId4"/>
          <a:stretch>
            <a:fillRect/>
          </a:stretch>
        </p:blipFill>
        <p:spPr>
          <a:xfrm>
            <a:off x="4042975" y="1930136"/>
            <a:ext cx="953638" cy="830415"/>
          </a:xfrm>
          <a:prstGeom prst="rect">
            <a:avLst/>
          </a:prstGeom>
        </p:spPr>
      </p:pic>
      <p:pic>
        <p:nvPicPr>
          <p:cNvPr id="9" name="Image 8">
            <a:extLst>
              <a:ext uri="{FF2B5EF4-FFF2-40B4-BE49-F238E27FC236}">
                <a16:creationId xmlns:a16="http://schemas.microsoft.com/office/drawing/2014/main" id="{89B4B5D0-A9AC-4D54-846F-AF220AF032BF}"/>
              </a:ext>
            </a:extLst>
          </p:cNvPr>
          <p:cNvPicPr>
            <a:picLocks noChangeAspect="1"/>
          </p:cNvPicPr>
          <p:nvPr/>
        </p:nvPicPr>
        <p:blipFill>
          <a:blip r:embed="rId5"/>
          <a:stretch>
            <a:fillRect/>
          </a:stretch>
        </p:blipFill>
        <p:spPr>
          <a:xfrm>
            <a:off x="2485334" y="1930136"/>
            <a:ext cx="863204" cy="811238"/>
          </a:xfrm>
          <a:prstGeom prst="rect">
            <a:avLst/>
          </a:prstGeom>
        </p:spPr>
      </p:pic>
      <p:sp>
        <p:nvSpPr>
          <p:cNvPr id="6" name="Google Shape;975;p44">
            <a:extLst>
              <a:ext uri="{FF2B5EF4-FFF2-40B4-BE49-F238E27FC236}">
                <a16:creationId xmlns:a16="http://schemas.microsoft.com/office/drawing/2014/main" id="{6D1A4D88-0162-502E-7904-DC93B1AB9DA6}"/>
              </a:ext>
            </a:extLst>
          </p:cNvPr>
          <p:cNvSpPr/>
          <p:nvPr/>
        </p:nvSpPr>
        <p:spPr>
          <a:xfrm>
            <a:off x="7340991" y="1723494"/>
            <a:ext cx="1107214" cy="117408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5;p44">
            <a:extLst>
              <a:ext uri="{FF2B5EF4-FFF2-40B4-BE49-F238E27FC236}">
                <a16:creationId xmlns:a16="http://schemas.microsoft.com/office/drawing/2014/main" id="{93EF0447-CCB9-E966-437C-8BF4A5223C48}"/>
              </a:ext>
            </a:extLst>
          </p:cNvPr>
          <p:cNvSpPr/>
          <p:nvPr/>
        </p:nvSpPr>
        <p:spPr>
          <a:xfrm>
            <a:off x="5659744" y="1723493"/>
            <a:ext cx="1107214" cy="117408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2;p44">
            <a:extLst>
              <a:ext uri="{FF2B5EF4-FFF2-40B4-BE49-F238E27FC236}">
                <a16:creationId xmlns:a16="http://schemas.microsoft.com/office/drawing/2014/main" id="{A9B95676-81C0-D477-EA59-BDA581652098}"/>
              </a:ext>
            </a:extLst>
          </p:cNvPr>
          <p:cNvSpPr txBox="1">
            <a:spLocks/>
          </p:cNvSpPr>
          <p:nvPr/>
        </p:nvSpPr>
        <p:spPr>
          <a:xfrm>
            <a:off x="5041019" y="2906910"/>
            <a:ext cx="2344663" cy="6455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9pPr>
          </a:lstStyle>
          <a:p>
            <a:pPr marL="0" indent="0"/>
            <a:r>
              <a:rPr lang="fr-CH" err="1"/>
              <a:t>Fortify</a:t>
            </a:r>
            <a:endParaRPr lang="fr-CH"/>
          </a:p>
        </p:txBody>
      </p:sp>
      <p:sp>
        <p:nvSpPr>
          <p:cNvPr id="12" name="Google Shape;972;p44">
            <a:extLst>
              <a:ext uri="{FF2B5EF4-FFF2-40B4-BE49-F238E27FC236}">
                <a16:creationId xmlns:a16="http://schemas.microsoft.com/office/drawing/2014/main" id="{E9D1F3EE-CA02-F8B0-8F01-B90BC0D77E81}"/>
              </a:ext>
            </a:extLst>
          </p:cNvPr>
          <p:cNvSpPr txBox="1">
            <a:spLocks/>
          </p:cNvSpPr>
          <p:nvPr/>
        </p:nvSpPr>
        <p:spPr>
          <a:xfrm>
            <a:off x="6722551" y="2906910"/>
            <a:ext cx="2344663" cy="6455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9pPr>
          </a:lstStyle>
          <a:p>
            <a:pPr marL="0" indent="0"/>
            <a:r>
              <a:rPr lang="fr-CH"/>
              <a:t>GitHub</a:t>
            </a:r>
          </a:p>
        </p:txBody>
      </p:sp>
      <p:pic>
        <p:nvPicPr>
          <p:cNvPr id="15" name="Image 14" descr="Une image contenant capture d’écran, cercle&#10;&#10;Description générée automatiquement">
            <a:extLst>
              <a:ext uri="{FF2B5EF4-FFF2-40B4-BE49-F238E27FC236}">
                <a16:creationId xmlns:a16="http://schemas.microsoft.com/office/drawing/2014/main" id="{EB81AA1E-F5D3-120C-762A-A05E8590CC20}"/>
              </a:ext>
            </a:extLst>
          </p:cNvPr>
          <p:cNvPicPr>
            <a:picLocks noChangeAspect="1"/>
          </p:cNvPicPr>
          <p:nvPr/>
        </p:nvPicPr>
        <p:blipFill>
          <a:blip r:embed="rId6"/>
          <a:srcRect l="3123" t="27913" r="76698" b="29255"/>
          <a:stretch/>
        </p:blipFill>
        <p:spPr>
          <a:xfrm>
            <a:off x="5734359" y="1871621"/>
            <a:ext cx="957982" cy="853991"/>
          </a:xfrm>
          <a:prstGeom prst="rect">
            <a:avLst/>
          </a:prstGeom>
        </p:spPr>
      </p:pic>
      <p:pic>
        <p:nvPicPr>
          <p:cNvPr id="17" name="Graphique 16">
            <a:extLst>
              <a:ext uri="{FF2B5EF4-FFF2-40B4-BE49-F238E27FC236}">
                <a16:creationId xmlns:a16="http://schemas.microsoft.com/office/drawing/2014/main" id="{E3F01DAC-5070-C10C-38D7-168635070E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08897" y="1930136"/>
            <a:ext cx="811238" cy="81123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0">
                                            <p:txEl>
                                              <p:pRg st="0" end="0"/>
                                            </p:txEl>
                                          </p:spTgt>
                                        </p:tgtEl>
                                        <p:attrNameLst>
                                          <p:attrName>style.visibility</p:attrName>
                                        </p:attrNameLst>
                                      </p:cBhvr>
                                      <p:to>
                                        <p:strVal val="visible"/>
                                      </p:to>
                                    </p:set>
                                    <p:animEffect transition="in" filter="fade">
                                      <p:cBhvr>
                                        <p:cTn id="10" dur="500"/>
                                        <p:tgtEl>
                                          <p:spTgt spid="97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1">
                                            <p:txEl>
                                              <p:pRg st="0" end="0"/>
                                            </p:txEl>
                                          </p:spTgt>
                                        </p:tgtEl>
                                        <p:attrNameLst>
                                          <p:attrName>style.visibility</p:attrName>
                                        </p:attrNameLst>
                                      </p:cBhvr>
                                      <p:to>
                                        <p:strVal val="visible"/>
                                      </p:to>
                                    </p:set>
                                    <p:animEffect transition="in" filter="fade">
                                      <p:cBhvr>
                                        <p:cTn id="13" dur="500"/>
                                        <p:tgtEl>
                                          <p:spTgt spid="97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2">
                                            <p:txEl>
                                              <p:pRg st="0" end="0"/>
                                            </p:txEl>
                                          </p:spTgt>
                                        </p:tgtEl>
                                        <p:attrNameLst>
                                          <p:attrName>style.visibility</p:attrName>
                                        </p:attrNameLst>
                                      </p:cBhvr>
                                      <p:to>
                                        <p:strVal val="visible"/>
                                      </p:to>
                                    </p:set>
                                    <p:animEffect transition="in" filter="fade">
                                      <p:cBhvr>
                                        <p:cTn id="16" dur="500"/>
                                        <p:tgtEl>
                                          <p:spTgt spid="97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3"/>
                                        </p:tgtEl>
                                        <p:attrNameLst>
                                          <p:attrName>style.visibility</p:attrName>
                                        </p:attrNameLst>
                                      </p:cBhvr>
                                      <p:to>
                                        <p:strVal val="visible"/>
                                      </p:to>
                                    </p:set>
                                    <p:animEffect transition="in" filter="fade">
                                      <p:cBhvr>
                                        <p:cTn id="19" dur="500"/>
                                        <p:tgtEl>
                                          <p:spTgt spid="9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4"/>
                                        </p:tgtEl>
                                        <p:attrNameLst>
                                          <p:attrName>style.visibility</p:attrName>
                                        </p:attrNameLst>
                                      </p:cBhvr>
                                      <p:to>
                                        <p:strVal val="visible"/>
                                      </p:to>
                                    </p:set>
                                    <p:animEffect transition="in" filter="fade">
                                      <p:cBhvr>
                                        <p:cTn id="22" dur="500"/>
                                        <p:tgtEl>
                                          <p:spTgt spid="97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75"/>
                                        </p:tgtEl>
                                        <p:attrNameLst>
                                          <p:attrName>style.visibility</p:attrName>
                                        </p:attrNameLst>
                                      </p:cBhvr>
                                      <p:to>
                                        <p:strVal val="visible"/>
                                      </p:to>
                                    </p:set>
                                    <p:animEffect transition="in" filter="fade">
                                      <p:cBhvr>
                                        <p:cTn id="25" dur="500"/>
                                        <p:tgtEl>
                                          <p:spTgt spid="975"/>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0" build="p"/>
      <p:bldP spid="971" grpId="0" build="p"/>
      <p:bldP spid="972" grpId="0" build="p"/>
      <p:bldP spid="973" grpId="0" animBg="1"/>
      <p:bldP spid="974" grpId="0" animBg="1"/>
      <p:bldP spid="975" grpId="0" animBg="1"/>
      <p:bldP spid="6" grpId="0" animBg="1"/>
      <p:bldP spid="10" grpId="0" animBg="1"/>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2A1D81-1D25-CA2C-9DA8-E3B34CE8E951}"/>
              </a:ext>
            </a:extLst>
          </p:cNvPr>
          <p:cNvSpPr>
            <a:spLocks noGrp="1"/>
          </p:cNvSpPr>
          <p:nvPr>
            <p:ph type="title"/>
          </p:nvPr>
        </p:nvSpPr>
        <p:spPr/>
        <p:txBody>
          <a:bodyPr/>
          <a:lstStyle/>
          <a:p>
            <a:r>
              <a:rPr lang="fr-FR" dirty="0"/>
              <a:t>Responsive ?</a:t>
            </a:r>
          </a:p>
        </p:txBody>
      </p:sp>
      <p:pic>
        <p:nvPicPr>
          <p:cNvPr id="9" name="Image 8" descr="Une image contenant texte, capture d’écran, multimédia, logiciel&#10;&#10;Description générée automatiquement">
            <a:extLst>
              <a:ext uri="{FF2B5EF4-FFF2-40B4-BE49-F238E27FC236}">
                <a16:creationId xmlns:a16="http://schemas.microsoft.com/office/drawing/2014/main" id="{AEC90F70-F48F-4711-9458-412EAE09CF96}"/>
              </a:ext>
            </a:extLst>
          </p:cNvPr>
          <p:cNvPicPr>
            <a:picLocks noChangeAspect="1"/>
          </p:cNvPicPr>
          <p:nvPr/>
        </p:nvPicPr>
        <p:blipFill>
          <a:blip r:embed="rId2"/>
          <a:stretch>
            <a:fillRect/>
          </a:stretch>
        </p:blipFill>
        <p:spPr>
          <a:xfrm>
            <a:off x="897877" y="455853"/>
            <a:ext cx="1894868" cy="4275188"/>
          </a:xfrm>
          <a:prstGeom prst="rect">
            <a:avLst/>
          </a:prstGeom>
        </p:spPr>
      </p:pic>
      <p:pic>
        <p:nvPicPr>
          <p:cNvPr id="11" name="Image 10" descr="Une image contenant texte, capture d’écran, conception&#10;&#10;Description générée automatiquement">
            <a:extLst>
              <a:ext uri="{FF2B5EF4-FFF2-40B4-BE49-F238E27FC236}">
                <a16:creationId xmlns:a16="http://schemas.microsoft.com/office/drawing/2014/main" id="{4DA731EE-46BE-C3C2-6954-2FA12FD769B6}"/>
              </a:ext>
            </a:extLst>
          </p:cNvPr>
          <p:cNvPicPr>
            <a:picLocks noChangeAspect="1"/>
          </p:cNvPicPr>
          <p:nvPr/>
        </p:nvPicPr>
        <p:blipFill>
          <a:blip r:embed="rId3"/>
          <a:stretch>
            <a:fillRect/>
          </a:stretch>
        </p:blipFill>
        <p:spPr>
          <a:xfrm>
            <a:off x="3756285" y="1284630"/>
            <a:ext cx="1628406" cy="3639164"/>
          </a:xfrm>
          <a:prstGeom prst="rect">
            <a:avLst/>
          </a:prstGeom>
        </p:spPr>
      </p:pic>
      <p:pic>
        <p:nvPicPr>
          <p:cNvPr id="12" name="Image 11" descr="Une image contenant texte, capture d’écran, Police, conception&#10;&#10;Description générée automatiquement">
            <a:extLst>
              <a:ext uri="{FF2B5EF4-FFF2-40B4-BE49-F238E27FC236}">
                <a16:creationId xmlns:a16="http://schemas.microsoft.com/office/drawing/2014/main" id="{94D7739E-BD72-E36B-CEAE-CE630D3B0308}"/>
              </a:ext>
            </a:extLst>
          </p:cNvPr>
          <p:cNvPicPr>
            <a:picLocks noChangeAspect="1"/>
          </p:cNvPicPr>
          <p:nvPr/>
        </p:nvPicPr>
        <p:blipFill>
          <a:blip r:embed="rId4"/>
          <a:stretch>
            <a:fillRect/>
          </a:stretch>
        </p:blipFill>
        <p:spPr>
          <a:xfrm>
            <a:off x="6317382" y="446375"/>
            <a:ext cx="1995613" cy="4256752"/>
          </a:xfrm>
          <a:prstGeom prst="rect">
            <a:avLst/>
          </a:prstGeom>
        </p:spPr>
      </p:pic>
    </p:spTree>
    <p:extLst>
      <p:ext uri="{BB962C8B-B14F-4D97-AF65-F5344CB8AC3E}">
        <p14:creationId xmlns:p14="http://schemas.microsoft.com/office/powerpoint/2010/main" val="419616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DC672D8A-D94E-4A4A-8CB4-06E3D1F542BD}"/>
              </a:ext>
            </a:extLst>
          </p:cNvPr>
          <p:cNvSpPr>
            <a:spLocks noGrp="1"/>
          </p:cNvSpPr>
          <p:nvPr>
            <p:ph type="title"/>
          </p:nvPr>
        </p:nvSpPr>
        <p:spPr>
          <a:xfrm>
            <a:off x="1761422" y="1816050"/>
            <a:ext cx="5621156" cy="1511400"/>
          </a:xfrm>
        </p:spPr>
        <p:txBody>
          <a:bodyPr/>
          <a:lstStyle/>
          <a:p>
            <a:r>
              <a:rPr lang="fr-CH" sz="8000"/>
              <a:t>Démo</a:t>
            </a:r>
          </a:p>
        </p:txBody>
      </p:sp>
    </p:spTree>
    <p:extLst>
      <p:ext uri="{BB962C8B-B14F-4D97-AF65-F5344CB8AC3E}">
        <p14:creationId xmlns:p14="http://schemas.microsoft.com/office/powerpoint/2010/main" val="995154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81FE5E-FF83-4AE5-95E1-67287C6A6E83}"/>
              </a:ext>
            </a:extLst>
          </p:cNvPr>
          <p:cNvSpPr>
            <a:spLocks noGrp="1"/>
          </p:cNvSpPr>
          <p:nvPr>
            <p:ph type="title"/>
          </p:nvPr>
        </p:nvSpPr>
        <p:spPr>
          <a:xfrm>
            <a:off x="2026228" y="384464"/>
            <a:ext cx="6430361" cy="1548886"/>
          </a:xfrm>
        </p:spPr>
        <p:txBody>
          <a:bodyPr/>
          <a:lstStyle/>
          <a:p>
            <a:r>
              <a:rPr lang="fr-CH"/>
              <a:t>Problème rencontrée</a:t>
            </a:r>
          </a:p>
        </p:txBody>
      </p:sp>
      <p:pic>
        <p:nvPicPr>
          <p:cNvPr id="3" name="2024-12-19 01-27-13">
            <a:hlinkClick r:id="" action="ppaction://media"/>
            <a:extLst>
              <a:ext uri="{FF2B5EF4-FFF2-40B4-BE49-F238E27FC236}">
                <a16:creationId xmlns:a16="http://schemas.microsoft.com/office/drawing/2014/main" id="{BF59C768-4080-B9F2-48B4-97FCF974B4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 y="0"/>
            <a:ext cx="9243060" cy="5199221"/>
          </a:xfrm>
          <a:prstGeom prst="rect">
            <a:avLst/>
          </a:prstGeom>
        </p:spPr>
      </p:pic>
    </p:spTree>
    <p:extLst>
      <p:ext uri="{BB962C8B-B14F-4D97-AF65-F5344CB8AC3E}">
        <p14:creationId xmlns:p14="http://schemas.microsoft.com/office/powerpoint/2010/main" val="1060731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8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543F81-EF53-46EE-BB66-155BF6C0DE80}"/>
              </a:ext>
            </a:extLst>
          </p:cNvPr>
          <p:cNvSpPr>
            <a:spLocks noGrp="1"/>
          </p:cNvSpPr>
          <p:nvPr>
            <p:ph type="title"/>
          </p:nvPr>
        </p:nvSpPr>
        <p:spPr>
          <a:xfrm>
            <a:off x="720000" y="315050"/>
            <a:ext cx="7704000" cy="572700"/>
          </a:xfrm>
        </p:spPr>
        <p:txBody>
          <a:bodyPr/>
          <a:lstStyle/>
          <a:p>
            <a:r>
              <a:rPr lang="fr-CH"/>
              <a:t>Conclusion - Avis</a:t>
            </a:r>
          </a:p>
        </p:txBody>
      </p:sp>
      <p:sp>
        <p:nvSpPr>
          <p:cNvPr id="3" name="Sous-titre 2">
            <a:extLst>
              <a:ext uri="{FF2B5EF4-FFF2-40B4-BE49-F238E27FC236}">
                <a16:creationId xmlns:a16="http://schemas.microsoft.com/office/drawing/2014/main" id="{E61F0366-3912-4D6F-9B5B-ECA520278512}"/>
              </a:ext>
            </a:extLst>
          </p:cNvPr>
          <p:cNvSpPr>
            <a:spLocks noGrp="1"/>
          </p:cNvSpPr>
          <p:nvPr>
            <p:ph type="subTitle" idx="1"/>
          </p:nvPr>
        </p:nvSpPr>
        <p:spPr>
          <a:xfrm>
            <a:off x="1191368" y="1815956"/>
            <a:ext cx="3511548" cy="899594"/>
          </a:xfrm>
        </p:spPr>
        <p:txBody>
          <a:bodyPr/>
          <a:lstStyle/>
          <a:p>
            <a:r>
              <a:rPr lang="fr-CH" sz="2800" b="1" dirty="0"/>
              <a:t>+ </a:t>
            </a:r>
            <a:r>
              <a:rPr lang="fr-CH" sz="2000" b="1" dirty="0"/>
              <a:t>plein de nouvelle connaissance </a:t>
            </a:r>
          </a:p>
          <a:p>
            <a:r>
              <a:rPr lang="fr-CH" sz="2000" b="1" dirty="0"/>
              <a:t>+ Consolidation du cours API</a:t>
            </a:r>
          </a:p>
        </p:txBody>
      </p:sp>
      <p:sp>
        <p:nvSpPr>
          <p:cNvPr id="4" name="Sous-titre 3">
            <a:extLst>
              <a:ext uri="{FF2B5EF4-FFF2-40B4-BE49-F238E27FC236}">
                <a16:creationId xmlns:a16="http://schemas.microsoft.com/office/drawing/2014/main" id="{A229356A-B84F-4E4F-B78E-2A34868EE952}"/>
              </a:ext>
            </a:extLst>
          </p:cNvPr>
          <p:cNvSpPr>
            <a:spLocks noGrp="1"/>
          </p:cNvSpPr>
          <p:nvPr>
            <p:ph type="subTitle" idx="2"/>
          </p:nvPr>
        </p:nvSpPr>
        <p:spPr/>
        <p:txBody>
          <a:bodyPr/>
          <a:lstStyle/>
          <a:p>
            <a:r>
              <a:rPr lang="fr-CH" sz="2800" b="1"/>
              <a:t>+</a:t>
            </a:r>
            <a:endParaRPr lang="fr-CH" sz="1200" b="1"/>
          </a:p>
          <a:p>
            <a:endParaRPr lang="fr-CH"/>
          </a:p>
        </p:txBody>
      </p:sp>
      <p:sp>
        <p:nvSpPr>
          <p:cNvPr id="5" name="Sous-titre 4">
            <a:extLst>
              <a:ext uri="{FF2B5EF4-FFF2-40B4-BE49-F238E27FC236}">
                <a16:creationId xmlns:a16="http://schemas.microsoft.com/office/drawing/2014/main" id="{61D77BB4-728C-4B78-AD43-450AB00BFA7C}"/>
              </a:ext>
            </a:extLst>
          </p:cNvPr>
          <p:cNvSpPr>
            <a:spLocks noGrp="1"/>
          </p:cNvSpPr>
          <p:nvPr>
            <p:ph type="subTitle" idx="3"/>
          </p:nvPr>
        </p:nvSpPr>
        <p:spPr>
          <a:xfrm>
            <a:off x="1191368" y="3345025"/>
            <a:ext cx="2811000" cy="954900"/>
          </a:xfrm>
        </p:spPr>
        <p:txBody>
          <a:bodyPr/>
          <a:lstStyle/>
          <a:p>
            <a:pPr marL="609600" indent="-457200">
              <a:buFont typeface="Calibri"/>
              <a:buChar char="-"/>
            </a:pPr>
            <a:r>
              <a:rPr lang="fr-CH" sz="2800" b="1"/>
              <a:t>Compréhension </a:t>
            </a:r>
          </a:p>
        </p:txBody>
      </p:sp>
      <p:sp>
        <p:nvSpPr>
          <p:cNvPr id="6" name="Sous-titre 5">
            <a:extLst>
              <a:ext uri="{FF2B5EF4-FFF2-40B4-BE49-F238E27FC236}">
                <a16:creationId xmlns:a16="http://schemas.microsoft.com/office/drawing/2014/main" id="{2C91C5BB-CC03-4A63-AE14-6FF92826BC18}"/>
              </a:ext>
            </a:extLst>
          </p:cNvPr>
          <p:cNvSpPr>
            <a:spLocks noGrp="1"/>
          </p:cNvSpPr>
          <p:nvPr>
            <p:ph type="subTitle" idx="4"/>
          </p:nvPr>
        </p:nvSpPr>
        <p:spPr/>
        <p:txBody>
          <a:bodyPr/>
          <a:lstStyle/>
          <a:p>
            <a:r>
              <a:rPr lang="fr-CH" sz="2800" b="1"/>
              <a:t>-</a:t>
            </a:r>
            <a:endParaRPr lang="fr-CH" sz="2800"/>
          </a:p>
        </p:txBody>
      </p:sp>
      <p:sp>
        <p:nvSpPr>
          <p:cNvPr id="7" name="Sous-titre 6">
            <a:extLst>
              <a:ext uri="{FF2B5EF4-FFF2-40B4-BE49-F238E27FC236}">
                <a16:creationId xmlns:a16="http://schemas.microsoft.com/office/drawing/2014/main" id="{27C598CD-0D10-4E88-9056-DE5C05CB0B27}"/>
              </a:ext>
            </a:extLst>
          </p:cNvPr>
          <p:cNvSpPr>
            <a:spLocks noGrp="1"/>
          </p:cNvSpPr>
          <p:nvPr>
            <p:ph type="subTitle" idx="5"/>
          </p:nvPr>
        </p:nvSpPr>
        <p:spPr/>
        <p:txBody>
          <a:bodyPr/>
          <a:lstStyle/>
          <a:p>
            <a:r>
              <a:rPr lang="fr-CH" sz="2400"/>
              <a:t>Kylian		</a:t>
            </a:r>
          </a:p>
        </p:txBody>
      </p:sp>
      <p:sp>
        <p:nvSpPr>
          <p:cNvPr id="9" name="Sous-titre 8">
            <a:extLst>
              <a:ext uri="{FF2B5EF4-FFF2-40B4-BE49-F238E27FC236}">
                <a16:creationId xmlns:a16="http://schemas.microsoft.com/office/drawing/2014/main" id="{75BFC486-A7B2-4FC9-9101-516E77572D76}"/>
              </a:ext>
            </a:extLst>
          </p:cNvPr>
          <p:cNvSpPr>
            <a:spLocks noGrp="1"/>
          </p:cNvSpPr>
          <p:nvPr>
            <p:ph type="subTitle" idx="7"/>
          </p:nvPr>
        </p:nvSpPr>
        <p:spPr/>
        <p:txBody>
          <a:bodyPr/>
          <a:lstStyle/>
          <a:p>
            <a:r>
              <a:rPr lang="fr-CH" sz="2400"/>
              <a:t>Alexandre	</a:t>
            </a:r>
          </a:p>
          <a:p>
            <a:endParaRPr lang="fr-CH" sz="2400"/>
          </a:p>
        </p:txBody>
      </p:sp>
      <p:sp>
        <p:nvSpPr>
          <p:cNvPr id="8" name="Sous-titre 8">
            <a:extLst>
              <a:ext uri="{FF2B5EF4-FFF2-40B4-BE49-F238E27FC236}">
                <a16:creationId xmlns:a16="http://schemas.microsoft.com/office/drawing/2014/main" id="{A924BF77-BF90-0A87-D93B-637D8396CE5D}"/>
              </a:ext>
            </a:extLst>
          </p:cNvPr>
          <p:cNvSpPr txBox="1">
            <a:spLocks/>
          </p:cNvSpPr>
          <p:nvPr/>
        </p:nvSpPr>
        <p:spPr>
          <a:xfrm>
            <a:off x="5613000" y="1553361"/>
            <a:ext cx="2811000" cy="13730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algn="ctr"/>
            <a:r>
              <a:rPr lang="fr-CH" b="1" dirty="0">
                <a:latin typeface="Barlow"/>
                <a:sym typeface="Barlow"/>
              </a:rPr>
              <a:t>Concepts</a:t>
            </a:r>
          </a:p>
          <a:p>
            <a:pPr algn="ctr"/>
            <a:r>
              <a:rPr lang="fr-CH" b="1" dirty="0">
                <a:latin typeface="Barlow"/>
                <a:sym typeface="Barlow"/>
              </a:rPr>
              <a:t>Pratiquer</a:t>
            </a:r>
          </a:p>
          <a:p>
            <a:pPr algn="ctr"/>
            <a:r>
              <a:rPr lang="fr-CH" b="1" dirty="0">
                <a:latin typeface="Barlow"/>
                <a:sym typeface="Barlow"/>
              </a:rPr>
              <a:t>Authentification</a:t>
            </a:r>
          </a:p>
          <a:p>
            <a:pPr algn="ctr"/>
            <a:r>
              <a:rPr lang="fr-CH" b="1" dirty="0" err="1">
                <a:latin typeface="Barlow"/>
                <a:sym typeface="Barlow"/>
              </a:rPr>
              <a:t>Foreign</a:t>
            </a:r>
            <a:r>
              <a:rPr lang="fr-CH" b="1" dirty="0">
                <a:latin typeface="Barlow"/>
                <a:sym typeface="Barlow"/>
              </a:rPr>
              <a:t> Key</a:t>
            </a:r>
          </a:p>
        </p:txBody>
      </p:sp>
      <p:sp>
        <p:nvSpPr>
          <p:cNvPr id="10" name="Sous-titre 8">
            <a:extLst>
              <a:ext uri="{FF2B5EF4-FFF2-40B4-BE49-F238E27FC236}">
                <a16:creationId xmlns:a16="http://schemas.microsoft.com/office/drawing/2014/main" id="{9BC434C6-DAE8-3AE4-C654-C61B43141177}"/>
              </a:ext>
            </a:extLst>
          </p:cNvPr>
          <p:cNvSpPr txBox="1">
            <a:spLocks/>
          </p:cNvSpPr>
          <p:nvPr/>
        </p:nvSpPr>
        <p:spPr>
          <a:xfrm>
            <a:off x="5613000" y="2992845"/>
            <a:ext cx="2811000" cy="13730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1pPr>
            <a:lvl2pPr marL="914400" marR="0" lvl="1"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2pPr>
            <a:lvl3pPr marL="1371600" marR="0" lvl="2"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3pPr>
            <a:lvl4pPr marL="1828800" marR="0" lvl="3"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4pPr>
            <a:lvl5pPr marL="2286000" marR="0" lvl="4"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5pPr>
            <a:lvl6pPr marL="2743200" marR="0" lvl="5"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6pPr>
            <a:lvl7pPr marL="3200400" marR="0" lvl="6"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7pPr>
            <a:lvl8pPr marL="3657600" marR="0" lvl="7"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8pPr>
            <a:lvl9pPr marL="4114800" marR="0" lvl="8" indent="-304800" algn="ctr" rtl="0">
              <a:lnSpc>
                <a:spcPct val="100000"/>
              </a:lnSpc>
              <a:spcBef>
                <a:spcPts val="0"/>
              </a:spcBef>
              <a:spcAft>
                <a:spcPts val="0"/>
              </a:spcAft>
              <a:buClr>
                <a:schemeClr val="dk1"/>
              </a:buClr>
              <a:buSzPts val="2000"/>
              <a:buFont typeface="Poppins ExtraBold"/>
              <a:buNone/>
              <a:defRPr sz="2000" b="0" i="0" u="none" strike="noStrike" cap="none">
                <a:solidFill>
                  <a:schemeClr val="dk1"/>
                </a:solidFill>
                <a:latin typeface="Poppins ExtraBold"/>
                <a:ea typeface="Poppins ExtraBold"/>
                <a:cs typeface="Poppins ExtraBold"/>
                <a:sym typeface="Poppins ExtraBold"/>
              </a:defRPr>
            </a:lvl9pPr>
          </a:lstStyle>
          <a:p>
            <a:pPr algn="ctr"/>
            <a:r>
              <a:rPr lang="fr-CH" b="1" dirty="0">
                <a:latin typeface="Barlow"/>
              </a:rPr>
              <a:t>Connaissances</a:t>
            </a:r>
          </a:p>
          <a:p>
            <a:pPr algn="ctr"/>
            <a:r>
              <a:rPr lang="fr-CH" b="1" dirty="0">
                <a:latin typeface="Barlow"/>
              </a:rPr>
              <a:t>Bugs</a:t>
            </a:r>
          </a:p>
          <a:p>
            <a:pPr algn="ctr"/>
            <a:endParaRPr lang="fr-CH" dirty="0"/>
          </a:p>
        </p:txBody>
      </p:sp>
    </p:spTree>
    <p:extLst>
      <p:ext uri="{BB962C8B-B14F-4D97-AF65-F5344CB8AC3E}">
        <p14:creationId xmlns:p14="http://schemas.microsoft.com/office/powerpoint/2010/main" val="859421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capture d’écran, logiciel, Site web&#10;&#10;Description générée automatiquement">
            <a:extLst>
              <a:ext uri="{FF2B5EF4-FFF2-40B4-BE49-F238E27FC236}">
                <a16:creationId xmlns:a16="http://schemas.microsoft.com/office/drawing/2014/main" id="{CF1E61F3-6742-EFDB-192C-AF6BA23B3D07}"/>
              </a:ext>
            </a:extLst>
          </p:cNvPr>
          <p:cNvPicPr>
            <a:picLocks noChangeAspect="1"/>
          </p:cNvPicPr>
          <p:nvPr/>
        </p:nvPicPr>
        <p:blipFill>
          <a:blip r:embed="rId2"/>
          <a:stretch>
            <a:fillRect/>
          </a:stretch>
        </p:blipFill>
        <p:spPr>
          <a:xfrm>
            <a:off x="1329239" y="276724"/>
            <a:ext cx="6477851" cy="4413454"/>
          </a:xfrm>
          <a:prstGeom prst="rect">
            <a:avLst/>
          </a:prstGeom>
        </p:spPr>
      </p:pic>
    </p:spTree>
    <p:extLst>
      <p:ext uri="{BB962C8B-B14F-4D97-AF65-F5344CB8AC3E}">
        <p14:creationId xmlns:p14="http://schemas.microsoft.com/office/powerpoint/2010/main" val="3556144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texte, capture d’écran, logiciel, nombre&#10;&#10;Description générée automatiquement">
            <a:extLst>
              <a:ext uri="{FF2B5EF4-FFF2-40B4-BE49-F238E27FC236}">
                <a16:creationId xmlns:a16="http://schemas.microsoft.com/office/drawing/2014/main" id="{2702A0D3-E0B2-7228-0520-3AF34C74915B}"/>
              </a:ext>
            </a:extLst>
          </p:cNvPr>
          <p:cNvPicPr>
            <a:picLocks noChangeAspect="1"/>
          </p:cNvPicPr>
          <p:nvPr/>
        </p:nvPicPr>
        <p:blipFill>
          <a:blip r:embed="rId2"/>
          <a:stretch>
            <a:fillRect/>
          </a:stretch>
        </p:blipFill>
        <p:spPr>
          <a:xfrm>
            <a:off x="647077" y="401268"/>
            <a:ext cx="7844298" cy="4338422"/>
          </a:xfrm>
          <a:prstGeom prst="rect">
            <a:avLst/>
          </a:prstGeom>
        </p:spPr>
      </p:pic>
    </p:spTree>
    <p:extLst>
      <p:ext uri="{BB962C8B-B14F-4D97-AF65-F5344CB8AC3E}">
        <p14:creationId xmlns:p14="http://schemas.microsoft.com/office/powerpoint/2010/main" val="2167534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21057-999B-D36B-D61F-96AE3E68BD46}"/>
              </a:ext>
            </a:extLst>
          </p:cNvPr>
          <p:cNvSpPr>
            <a:spLocks noGrp="1"/>
          </p:cNvSpPr>
          <p:nvPr>
            <p:ph type="title"/>
          </p:nvPr>
        </p:nvSpPr>
        <p:spPr>
          <a:xfrm>
            <a:off x="1768550" y="2023795"/>
            <a:ext cx="5607000" cy="1095910"/>
          </a:xfrm>
        </p:spPr>
        <p:txBody>
          <a:bodyPr/>
          <a:lstStyle/>
          <a:p>
            <a:r>
              <a:rPr lang="fr-FR" dirty="0"/>
              <a:t>Question ?</a:t>
            </a:r>
          </a:p>
        </p:txBody>
      </p:sp>
    </p:spTree>
    <p:extLst>
      <p:ext uri="{BB962C8B-B14F-4D97-AF65-F5344CB8AC3E}">
        <p14:creationId xmlns:p14="http://schemas.microsoft.com/office/powerpoint/2010/main" val="3656566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7">
          <a:extLst>
            <a:ext uri="{FF2B5EF4-FFF2-40B4-BE49-F238E27FC236}">
              <a16:creationId xmlns:a16="http://schemas.microsoft.com/office/drawing/2014/main" id="{347DCFF4-0AE4-7431-9EDE-5995946D60E6}"/>
            </a:ext>
          </a:extLst>
        </p:cNvPr>
        <p:cNvGrpSpPr/>
        <p:nvPr/>
      </p:nvGrpSpPr>
      <p:grpSpPr>
        <a:xfrm>
          <a:off x="0" y="0"/>
          <a:ext cx="0" cy="0"/>
          <a:chOff x="0" y="0"/>
          <a:chExt cx="0" cy="0"/>
        </a:xfrm>
      </p:grpSpPr>
      <p:sp>
        <p:nvSpPr>
          <p:cNvPr id="759" name="Google Shape;759;p36">
            <a:extLst>
              <a:ext uri="{FF2B5EF4-FFF2-40B4-BE49-F238E27FC236}">
                <a16:creationId xmlns:a16="http://schemas.microsoft.com/office/drawing/2014/main" id="{E1DA9320-1EFC-B90D-544F-737AC8AF3869}"/>
              </a:ext>
            </a:extLst>
          </p:cNvPr>
          <p:cNvSpPr txBox="1">
            <a:spLocks noGrp="1"/>
          </p:cNvSpPr>
          <p:nvPr>
            <p:ph type="ctrTitle"/>
          </p:nvPr>
        </p:nvSpPr>
        <p:spPr>
          <a:xfrm>
            <a:off x="1471282" y="930328"/>
            <a:ext cx="6355500" cy="28755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t>Bonjour, Bienvenue!</a:t>
            </a:r>
            <a:endParaRPr sz="8000" dirty="0"/>
          </a:p>
        </p:txBody>
      </p:sp>
      <p:grpSp>
        <p:nvGrpSpPr>
          <p:cNvPr id="760" name="Google Shape;760;p36">
            <a:extLst>
              <a:ext uri="{FF2B5EF4-FFF2-40B4-BE49-F238E27FC236}">
                <a16:creationId xmlns:a16="http://schemas.microsoft.com/office/drawing/2014/main" id="{6DD85C4D-466A-23DE-305F-C469E2E7EE8C}"/>
              </a:ext>
            </a:extLst>
          </p:cNvPr>
          <p:cNvGrpSpPr/>
          <p:nvPr/>
        </p:nvGrpSpPr>
        <p:grpSpPr>
          <a:xfrm rot="10800000">
            <a:off x="6662200" y="3637323"/>
            <a:ext cx="3537150" cy="626797"/>
            <a:chOff x="1199232" y="2120038"/>
            <a:chExt cx="4391793" cy="778340"/>
          </a:xfrm>
        </p:grpSpPr>
        <p:grpSp>
          <p:nvGrpSpPr>
            <p:cNvPr id="761" name="Google Shape;761;p36">
              <a:extLst>
                <a:ext uri="{FF2B5EF4-FFF2-40B4-BE49-F238E27FC236}">
                  <a16:creationId xmlns:a16="http://schemas.microsoft.com/office/drawing/2014/main" id="{5276E6DC-4C22-0A48-5BFC-581B493A3C17}"/>
                </a:ext>
              </a:extLst>
            </p:cNvPr>
            <p:cNvGrpSpPr/>
            <p:nvPr/>
          </p:nvGrpSpPr>
          <p:grpSpPr>
            <a:xfrm>
              <a:off x="2227732" y="2577138"/>
              <a:ext cx="1945675" cy="56700"/>
              <a:chOff x="2227732" y="2661275"/>
              <a:chExt cx="1945675" cy="56700"/>
            </a:xfrm>
          </p:grpSpPr>
          <p:cxnSp>
            <p:nvCxnSpPr>
              <p:cNvPr id="762" name="Google Shape;762;p36">
                <a:extLst>
                  <a:ext uri="{FF2B5EF4-FFF2-40B4-BE49-F238E27FC236}">
                    <a16:creationId xmlns:a16="http://schemas.microsoft.com/office/drawing/2014/main" id="{CDF1BEF6-8970-3B30-844F-1F96A215B67C}"/>
                  </a:ext>
                </a:extLst>
              </p:cNvPr>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a:extLst>
                  <a:ext uri="{FF2B5EF4-FFF2-40B4-BE49-F238E27FC236}">
                    <a16:creationId xmlns:a16="http://schemas.microsoft.com/office/drawing/2014/main" id="{338726C9-F5C2-879C-8368-5687E9FC6D0A}"/>
                  </a:ext>
                </a:extLst>
              </p:cNvPr>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a:extLst>
                <a:ext uri="{FF2B5EF4-FFF2-40B4-BE49-F238E27FC236}">
                  <a16:creationId xmlns:a16="http://schemas.microsoft.com/office/drawing/2014/main" id="{AF070069-7369-733E-477D-660EC4BE825D}"/>
                </a:ext>
              </a:extLst>
            </p:cNvPr>
            <p:cNvGrpSpPr/>
            <p:nvPr/>
          </p:nvGrpSpPr>
          <p:grpSpPr>
            <a:xfrm>
              <a:off x="1943838" y="2729277"/>
              <a:ext cx="1938597" cy="169100"/>
              <a:chOff x="2216194" y="2593212"/>
              <a:chExt cx="4728285" cy="412439"/>
            </a:xfrm>
          </p:grpSpPr>
          <p:sp>
            <p:nvSpPr>
              <p:cNvPr id="765" name="Google Shape;765;p36">
                <a:extLst>
                  <a:ext uri="{FF2B5EF4-FFF2-40B4-BE49-F238E27FC236}">
                    <a16:creationId xmlns:a16="http://schemas.microsoft.com/office/drawing/2014/main" id="{03371D50-071E-B7CF-DBEF-21C4CEF3522D}"/>
                  </a:ext>
                </a:extLst>
              </p:cNvPr>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66" name="Google Shape;766;p36">
                <a:extLst>
                  <a:ext uri="{FF2B5EF4-FFF2-40B4-BE49-F238E27FC236}">
                    <a16:creationId xmlns:a16="http://schemas.microsoft.com/office/drawing/2014/main" id="{BB4F359C-9039-CBBD-9182-A05A1B75E2A0}"/>
                  </a:ext>
                </a:extLst>
              </p:cNvPr>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a:extLst>
                <a:ext uri="{FF2B5EF4-FFF2-40B4-BE49-F238E27FC236}">
                  <a16:creationId xmlns:a16="http://schemas.microsoft.com/office/drawing/2014/main" id="{3D531F67-DBC4-CE9A-025F-1F957E1E9A65}"/>
                </a:ext>
              </a:extLst>
            </p:cNvPr>
            <p:cNvGrpSpPr/>
            <p:nvPr/>
          </p:nvGrpSpPr>
          <p:grpSpPr>
            <a:xfrm>
              <a:off x="1779150" y="2289288"/>
              <a:ext cx="3811875" cy="127113"/>
              <a:chOff x="1779150" y="2604263"/>
              <a:chExt cx="3811875" cy="127113"/>
            </a:xfrm>
          </p:grpSpPr>
          <p:sp>
            <p:nvSpPr>
              <p:cNvPr id="768" name="Google Shape;768;p36">
                <a:extLst>
                  <a:ext uri="{FF2B5EF4-FFF2-40B4-BE49-F238E27FC236}">
                    <a16:creationId xmlns:a16="http://schemas.microsoft.com/office/drawing/2014/main" id="{D735C442-35F2-4E21-E358-25E56FFBCC28}"/>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69" name="Google Shape;769;p36">
                <a:extLst>
                  <a:ext uri="{FF2B5EF4-FFF2-40B4-BE49-F238E27FC236}">
                    <a16:creationId xmlns:a16="http://schemas.microsoft.com/office/drawing/2014/main" id="{4584E5E3-D914-57E7-FA7F-03CE34E2E036}"/>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a:extLst>
                <a:ext uri="{FF2B5EF4-FFF2-40B4-BE49-F238E27FC236}">
                  <a16:creationId xmlns:a16="http://schemas.microsoft.com/office/drawing/2014/main" id="{47AB520D-837A-7718-FE7D-05ADB18FBBF4}"/>
                </a:ext>
              </a:extLst>
            </p:cNvPr>
            <p:cNvGrpSpPr/>
            <p:nvPr/>
          </p:nvGrpSpPr>
          <p:grpSpPr>
            <a:xfrm>
              <a:off x="1199232" y="2120038"/>
              <a:ext cx="3737650" cy="56700"/>
              <a:chOff x="1199232" y="2869225"/>
              <a:chExt cx="3737650" cy="56700"/>
            </a:xfrm>
          </p:grpSpPr>
          <p:cxnSp>
            <p:nvCxnSpPr>
              <p:cNvPr id="771" name="Google Shape;771;p36">
                <a:extLst>
                  <a:ext uri="{FF2B5EF4-FFF2-40B4-BE49-F238E27FC236}">
                    <a16:creationId xmlns:a16="http://schemas.microsoft.com/office/drawing/2014/main" id="{91583D7F-B42A-B973-48D2-3D058315A994}"/>
                  </a:ext>
                </a:extLst>
              </p:cNvPr>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a:extLst>
                  <a:ext uri="{FF2B5EF4-FFF2-40B4-BE49-F238E27FC236}">
                    <a16:creationId xmlns:a16="http://schemas.microsoft.com/office/drawing/2014/main" id="{33B078D2-0663-2281-204E-849E7FFA9F51}"/>
                  </a:ext>
                </a:extLst>
              </p:cNvPr>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a:extLst>
              <a:ext uri="{FF2B5EF4-FFF2-40B4-BE49-F238E27FC236}">
                <a16:creationId xmlns:a16="http://schemas.microsoft.com/office/drawing/2014/main" id="{4E3C0C48-D06A-EAA1-3FAF-C9FDF669D9F1}"/>
              </a:ext>
            </a:extLst>
          </p:cNvPr>
          <p:cNvGrpSpPr/>
          <p:nvPr/>
        </p:nvGrpSpPr>
        <p:grpSpPr>
          <a:xfrm>
            <a:off x="-1696246" y="967904"/>
            <a:ext cx="3599787" cy="1044096"/>
            <a:chOff x="-1431671" y="656504"/>
            <a:chExt cx="3599787" cy="1044096"/>
          </a:xfrm>
        </p:grpSpPr>
        <p:grpSp>
          <p:nvGrpSpPr>
            <p:cNvPr id="774" name="Google Shape;774;p36">
              <a:extLst>
                <a:ext uri="{FF2B5EF4-FFF2-40B4-BE49-F238E27FC236}">
                  <a16:creationId xmlns:a16="http://schemas.microsoft.com/office/drawing/2014/main" id="{F76558CB-3DAE-9C97-E62F-7BE749AE88EA}"/>
                </a:ext>
              </a:extLst>
            </p:cNvPr>
            <p:cNvGrpSpPr/>
            <p:nvPr/>
          </p:nvGrpSpPr>
          <p:grpSpPr>
            <a:xfrm>
              <a:off x="-368508" y="1432892"/>
              <a:ext cx="1567047" cy="45661"/>
              <a:chOff x="1754675" y="2661275"/>
              <a:chExt cx="1945675" cy="56700"/>
            </a:xfrm>
          </p:grpSpPr>
          <p:cxnSp>
            <p:nvCxnSpPr>
              <p:cNvPr id="775" name="Google Shape;775;p36">
                <a:extLst>
                  <a:ext uri="{FF2B5EF4-FFF2-40B4-BE49-F238E27FC236}">
                    <a16:creationId xmlns:a16="http://schemas.microsoft.com/office/drawing/2014/main" id="{F6C213ED-0726-120D-BCC8-96876B13B1B3}"/>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a:extLst>
                  <a:ext uri="{FF2B5EF4-FFF2-40B4-BE49-F238E27FC236}">
                    <a16:creationId xmlns:a16="http://schemas.microsoft.com/office/drawing/2014/main" id="{4B1E765C-04AA-C401-CAA8-C7156C1DF1DD}"/>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a:extLst>
                <a:ext uri="{FF2B5EF4-FFF2-40B4-BE49-F238E27FC236}">
                  <a16:creationId xmlns:a16="http://schemas.microsoft.com/office/drawing/2014/main" id="{8FF2247A-FC3E-84D9-44AC-25F4A5E95D9E}"/>
                </a:ext>
              </a:extLst>
            </p:cNvPr>
            <p:cNvGrpSpPr/>
            <p:nvPr/>
          </p:nvGrpSpPr>
          <p:grpSpPr>
            <a:xfrm>
              <a:off x="-766480" y="1564412"/>
              <a:ext cx="1561280" cy="136187"/>
              <a:chOff x="1754675" y="2824000"/>
              <a:chExt cx="4728285" cy="412439"/>
            </a:xfrm>
          </p:grpSpPr>
          <p:sp>
            <p:nvSpPr>
              <p:cNvPr id="778" name="Google Shape;778;p36">
                <a:extLst>
                  <a:ext uri="{FF2B5EF4-FFF2-40B4-BE49-F238E27FC236}">
                    <a16:creationId xmlns:a16="http://schemas.microsoft.com/office/drawing/2014/main" id="{4F995E44-41DF-85E5-A15E-0AE553BF28B7}"/>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79" name="Google Shape;779;p36">
                <a:extLst>
                  <a:ext uri="{FF2B5EF4-FFF2-40B4-BE49-F238E27FC236}">
                    <a16:creationId xmlns:a16="http://schemas.microsoft.com/office/drawing/2014/main" id="{6ED1BCF6-BF4C-E0AA-63BB-A2B33E8D7C46}"/>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a:extLst>
                <a:ext uri="{FF2B5EF4-FFF2-40B4-BE49-F238E27FC236}">
                  <a16:creationId xmlns:a16="http://schemas.microsoft.com/office/drawing/2014/main" id="{F00A10B8-8686-FFD5-FAE7-1BF3CD8BFB14}"/>
                </a:ext>
              </a:extLst>
            </p:cNvPr>
            <p:cNvGrpSpPr/>
            <p:nvPr/>
          </p:nvGrpSpPr>
          <p:grpSpPr>
            <a:xfrm>
              <a:off x="-1431671" y="1201087"/>
              <a:ext cx="3070084" cy="102364"/>
              <a:chOff x="1779150" y="2604263"/>
              <a:chExt cx="3811875" cy="127113"/>
            </a:xfrm>
          </p:grpSpPr>
          <p:sp>
            <p:nvSpPr>
              <p:cNvPr id="781" name="Google Shape;781;p36">
                <a:extLst>
                  <a:ext uri="{FF2B5EF4-FFF2-40B4-BE49-F238E27FC236}">
                    <a16:creationId xmlns:a16="http://schemas.microsoft.com/office/drawing/2014/main" id="{0CC7774C-36C4-D66B-B1A8-0940E7F01B24}"/>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82" name="Google Shape;782;p36">
                <a:extLst>
                  <a:ext uri="{FF2B5EF4-FFF2-40B4-BE49-F238E27FC236}">
                    <a16:creationId xmlns:a16="http://schemas.microsoft.com/office/drawing/2014/main" id="{2BBBF697-2824-6832-6FDB-A6E29FC2DCF5}"/>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a:extLst>
                <a:ext uri="{FF2B5EF4-FFF2-40B4-BE49-F238E27FC236}">
                  <a16:creationId xmlns:a16="http://schemas.microsoft.com/office/drawing/2014/main" id="{6AC40D0A-60D4-7674-89B2-4BE5BE57BDFD}"/>
                </a:ext>
              </a:extLst>
            </p:cNvPr>
            <p:cNvGrpSpPr/>
            <p:nvPr/>
          </p:nvGrpSpPr>
          <p:grpSpPr>
            <a:xfrm>
              <a:off x="-856941" y="773805"/>
              <a:ext cx="2877996" cy="223763"/>
              <a:chOff x="1748550" y="2064750"/>
              <a:chExt cx="3573375" cy="277863"/>
            </a:xfrm>
          </p:grpSpPr>
          <p:sp>
            <p:nvSpPr>
              <p:cNvPr id="784" name="Google Shape;784;p36">
                <a:extLst>
                  <a:ext uri="{FF2B5EF4-FFF2-40B4-BE49-F238E27FC236}">
                    <a16:creationId xmlns:a16="http://schemas.microsoft.com/office/drawing/2014/main" id="{9A00C575-6499-ED9D-4FEA-A84E60559BCA}"/>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85" name="Google Shape;785;p36">
                <a:extLst>
                  <a:ext uri="{FF2B5EF4-FFF2-40B4-BE49-F238E27FC236}">
                    <a16:creationId xmlns:a16="http://schemas.microsoft.com/office/drawing/2014/main" id="{C6E4322B-90D2-3330-F0CF-83EF922FC56E}"/>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a:extLst>
                <a:ext uri="{FF2B5EF4-FFF2-40B4-BE49-F238E27FC236}">
                  <a16:creationId xmlns:a16="http://schemas.microsoft.com/office/drawing/2014/main" id="{2280D370-F323-05F5-128C-D3AA53DDA648}"/>
                </a:ext>
              </a:extLst>
            </p:cNvPr>
            <p:cNvGrpSpPr/>
            <p:nvPr/>
          </p:nvGrpSpPr>
          <p:grpSpPr>
            <a:xfrm>
              <a:off x="-856958" y="656504"/>
              <a:ext cx="2430741" cy="185537"/>
              <a:chOff x="1748547" y="1392116"/>
              <a:chExt cx="5911958" cy="451312"/>
            </a:xfrm>
          </p:grpSpPr>
          <p:sp>
            <p:nvSpPr>
              <p:cNvPr id="787" name="Google Shape;787;p36">
                <a:extLst>
                  <a:ext uri="{FF2B5EF4-FFF2-40B4-BE49-F238E27FC236}">
                    <a16:creationId xmlns:a16="http://schemas.microsoft.com/office/drawing/2014/main" id="{82B015BA-C05E-317C-F9BD-F46B2CF3D3BD}"/>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788" name="Google Shape;788;p36">
                <a:extLst>
                  <a:ext uri="{FF2B5EF4-FFF2-40B4-BE49-F238E27FC236}">
                    <a16:creationId xmlns:a16="http://schemas.microsoft.com/office/drawing/2014/main" id="{515763C6-E982-7932-0E04-6DBE223F3440}"/>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a:extLst>
                <a:ext uri="{FF2B5EF4-FFF2-40B4-BE49-F238E27FC236}">
                  <a16:creationId xmlns:a16="http://schemas.microsoft.com/office/drawing/2014/main" id="{5B7A7B46-04A1-4802-22DB-92C4D49538E1}"/>
                </a:ext>
              </a:extLst>
            </p:cNvPr>
            <p:cNvGrpSpPr/>
            <p:nvPr/>
          </p:nvGrpSpPr>
          <p:grpSpPr>
            <a:xfrm>
              <a:off x="-842187" y="1064790"/>
              <a:ext cx="3010303" cy="45661"/>
              <a:chOff x="1766900" y="2869225"/>
              <a:chExt cx="3737650" cy="56700"/>
            </a:xfrm>
          </p:grpSpPr>
          <p:cxnSp>
            <p:nvCxnSpPr>
              <p:cNvPr id="790" name="Google Shape;790;p36">
                <a:extLst>
                  <a:ext uri="{FF2B5EF4-FFF2-40B4-BE49-F238E27FC236}">
                    <a16:creationId xmlns:a16="http://schemas.microsoft.com/office/drawing/2014/main" id="{1471D67E-8FD3-C320-FF5A-C7D6E4417CF0}"/>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a:extLst>
                  <a:ext uri="{FF2B5EF4-FFF2-40B4-BE49-F238E27FC236}">
                    <a16:creationId xmlns:a16="http://schemas.microsoft.com/office/drawing/2014/main" id="{669CC6CB-5F89-F306-002A-87793C531B82}"/>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80125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59"/>
                                        </p:tgtEl>
                                        <p:attrNameLst>
                                          <p:attrName>style.visibility</p:attrName>
                                        </p:attrNameLst>
                                      </p:cBhvr>
                                      <p:to>
                                        <p:strVal val="visible"/>
                                      </p:to>
                                    </p:set>
                                    <p:animEffect transition="in" filter="barn(inVertical)">
                                      <p:cBhvr>
                                        <p:cTn id="7" dur="500"/>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SOMMAIRE</a:t>
            </a:r>
            <a:endParaRPr/>
          </a:p>
        </p:txBody>
      </p:sp>
      <p:sp>
        <p:nvSpPr>
          <p:cNvPr id="806" name="Google Shape;806;p38"/>
          <p:cNvSpPr txBox="1">
            <a:spLocks noGrp="1"/>
          </p:cNvSpPr>
          <p:nvPr>
            <p:ph type="subTitle" idx="4"/>
          </p:nvPr>
        </p:nvSpPr>
        <p:spPr>
          <a:xfrm>
            <a:off x="1024750" y="179616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807" name="Google Shape;807;p38"/>
          <p:cNvSpPr txBox="1">
            <a:spLocks noGrp="1"/>
          </p:cNvSpPr>
          <p:nvPr>
            <p:ph type="subTitle" idx="5"/>
          </p:nvPr>
        </p:nvSpPr>
        <p:spPr>
          <a:xfrm>
            <a:off x="3419221" y="179616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Cahier des charges</a:t>
            </a:r>
            <a:endParaRPr sz="1600"/>
          </a:p>
        </p:txBody>
      </p:sp>
      <p:sp>
        <p:nvSpPr>
          <p:cNvPr id="808" name="Google Shape;808;p38"/>
          <p:cNvSpPr txBox="1">
            <a:spLocks noGrp="1"/>
          </p:cNvSpPr>
          <p:nvPr>
            <p:ph type="subTitle" idx="1"/>
          </p:nvPr>
        </p:nvSpPr>
        <p:spPr>
          <a:xfrm>
            <a:off x="1024750" y="3241688"/>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CH"/>
              <a:t>Projet</a:t>
            </a:r>
            <a:endParaRPr/>
          </a:p>
        </p:txBody>
      </p:sp>
      <p:sp>
        <p:nvSpPr>
          <p:cNvPr id="809" name="Google Shape;809;p38"/>
          <p:cNvSpPr txBox="1">
            <a:spLocks noGrp="1"/>
          </p:cNvSpPr>
          <p:nvPr>
            <p:ph type="subTitle" idx="2"/>
          </p:nvPr>
        </p:nvSpPr>
        <p:spPr>
          <a:xfrm>
            <a:off x="3419224" y="3241688"/>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Démo</a:t>
            </a:r>
            <a:endParaRPr/>
          </a:p>
        </p:txBody>
      </p:sp>
      <p:sp>
        <p:nvSpPr>
          <p:cNvPr id="810" name="Google Shape;810;p38"/>
          <p:cNvSpPr txBox="1">
            <a:spLocks noGrp="1"/>
          </p:cNvSpPr>
          <p:nvPr>
            <p:ph type="subTitle" idx="3"/>
          </p:nvPr>
        </p:nvSpPr>
        <p:spPr>
          <a:xfrm>
            <a:off x="5813699" y="3241688"/>
            <a:ext cx="2305500" cy="484800"/>
          </a:xfrm>
          <a:prstGeom prst="rect">
            <a:avLst/>
          </a:prstGeom>
        </p:spPr>
        <p:txBody>
          <a:bodyPr spcFirstLastPara="1" wrap="square" lIns="91425" tIns="91425" rIns="91425" bIns="91425" anchor="b" anchorCtr="0">
            <a:noAutofit/>
          </a:bodyPr>
          <a:lstStyle/>
          <a:p>
            <a:pPr marL="0" indent="0"/>
            <a:r>
              <a:rPr lang="en" dirty="0"/>
              <a:t>Avis</a:t>
            </a:r>
            <a:endParaRPr dirty="0"/>
          </a:p>
        </p:txBody>
      </p:sp>
      <p:sp>
        <p:nvSpPr>
          <p:cNvPr id="811" name="Google Shape;811;p38"/>
          <p:cNvSpPr/>
          <p:nvPr/>
        </p:nvSpPr>
        <p:spPr>
          <a:xfrm>
            <a:off x="2321947" y="122913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38"/>
          <p:cNvGrpSpPr/>
          <p:nvPr/>
        </p:nvGrpSpPr>
        <p:grpSpPr>
          <a:xfrm>
            <a:off x="2435847" y="1343200"/>
            <a:ext cx="339200" cy="338875"/>
            <a:chOff x="2489475" y="2118450"/>
            <a:chExt cx="339200" cy="338875"/>
          </a:xfrm>
        </p:grpSpPr>
        <p:sp>
          <p:nvSpPr>
            <p:cNvPr id="813" name="Google Shape;813;p38"/>
            <p:cNvSpPr/>
            <p:nvPr/>
          </p:nvSpPr>
          <p:spPr>
            <a:xfrm>
              <a:off x="2489475" y="2118450"/>
              <a:ext cx="339200" cy="338875"/>
            </a:xfrm>
            <a:custGeom>
              <a:avLst/>
              <a:gdLst/>
              <a:ahLst/>
              <a:cxnLst/>
              <a:rect l="l" t="t" r="r" b="b"/>
              <a:pathLst>
                <a:path w="13568" h="13555" extrusionOk="0">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619450" y="2159900"/>
              <a:ext cx="79600" cy="79250"/>
            </a:xfrm>
            <a:custGeom>
              <a:avLst/>
              <a:gdLst/>
              <a:ahLst/>
              <a:cxnLst/>
              <a:rect l="l" t="t" r="r" b="b"/>
              <a:pathLst>
                <a:path w="3184" h="3170" extrusionOk="0">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560025" y="2282350"/>
              <a:ext cx="198375" cy="92325"/>
            </a:xfrm>
            <a:custGeom>
              <a:avLst/>
              <a:gdLst/>
              <a:ahLst/>
              <a:cxnLst/>
              <a:rect l="l" t="t" r="r" b="b"/>
              <a:pathLst>
                <a:path w="7935" h="3693" extrusionOk="0">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6" name="Google Shape;816;p38"/>
          <p:cNvCxnSpPr>
            <a:stCxn id="817" idx="3"/>
            <a:endCxn id="811" idx="1"/>
          </p:cNvCxnSpPr>
          <p:nvPr/>
        </p:nvCxnSpPr>
        <p:spPr>
          <a:xfrm>
            <a:off x="2017150" y="1512650"/>
            <a:ext cx="304800" cy="0"/>
          </a:xfrm>
          <a:prstGeom prst="straightConnector1">
            <a:avLst/>
          </a:prstGeom>
          <a:noFill/>
          <a:ln w="9525" cap="flat" cmpd="sng">
            <a:solidFill>
              <a:schemeClr val="dk1"/>
            </a:solidFill>
            <a:prstDash val="solid"/>
            <a:round/>
            <a:headEnd type="none" w="med" len="med"/>
            <a:tailEnd type="diamond" w="med" len="med"/>
          </a:ln>
        </p:spPr>
      </p:cxnSp>
      <p:sp>
        <p:nvSpPr>
          <p:cNvPr id="818" name="Google Shape;818;p38"/>
          <p:cNvSpPr/>
          <p:nvPr/>
        </p:nvSpPr>
        <p:spPr>
          <a:xfrm>
            <a:off x="4716422" y="122913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 name="Google Shape;819;p38"/>
          <p:cNvCxnSpPr>
            <a:stCxn id="820" idx="3"/>
            <a:endCxn id="818" idx="1"/>
          </p:cNvCxnSpPr>
          <p:nvPr/>
        </p:nvCxnSpPr>
        <p:spPr>
          <a:xfrm>
            <a:off x="4411625" y="1512651"/>
            <a:ext cx="304800" cy="0"/>
          </a:xfrm>
          <a:prstGeom prst="straightConnector1">
            <a:avLst/>
          </a:prstGeom>
          <a:noFill/>
          <a:ln w="9525" cap="flat" cmpd="sng">
            <a:solidFill>
              <a:schemeClr val="dk1"/>
            </a:solidFill>
            <a:prstDash val="solid"/>
            <a:round/>
            <a:headEnd type="none" w="med" len="med"/>
            <a:tailEnd type="diamond" w="med" len="med"/>
          </a:ln>
        </p:spPr>
      </p:cxnSp>
      <p:sp>
        <p:nvSpPr>
          <p:cNvPr id="821" name="Google Shape;821;p38"/>
          <p:cNvSpPr/>
          <p:nvPr/>
        </p:nvSpPr>
        <p:spPr>
          <a:xfrm>
            <a:off x="7110897" y="122913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2321947" y="267468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38"/>
          <p:cNvCxnSpPr>
            <a:stCxn id="824" idx="3"/>
            <a:endCxn id="822" idx="1"/>
          </p:cNvCxnSpPr>
          <p:nvPr/>
        </p:nvCxnSpPr>
        <p:spPr>
          <a:xfrm>
            <a:off x="2017200" y="2958200"/>
            <a:ext cx="304800" cy="0"/>
          </a:xfrm>
          <a:prstGeom prst="straightConnector1">
            <a:avLst/>
          </a:prstGeom>
          <a:noFill/>
          <a:ln w="9525" cap="flat" cmpd="sng">
            <a:solidFill>
              <a:schemeClr val="dk1"/>
            </a:solidFill>
            <a:prstDash val="solid"/>
            <a:round/>
            <a:headEnd type="none" w="med" len="med"/>
            <a:tailEnd type="diamond" w="med" len="med"/>
          </a:ln>
        </p:spPr>
      </p:cxnSp>
      <p:sp>
        <p:nvSpPr>
          <p:cNvPr id="825" name="Google Shape;825;p38"/>
          <p:cNvSpPr/>
          <p:nvPr/>
        </p:nvSpPr>
        <p:spPr>
          <a:xfrm>
            <a:off x="4716422" y="267468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 name="Google Shape;826;p38"/>
          <p:cNvCxnSpPr>
            <a:stCxn id="827" idx="3"/>
            <a:endCxn id="825" idx="1"/>
          </p:cNvCxnSpPr>
          <p:nvPr/>
        </p:nvCxnSpPr>
        <p:spPr>
          <a:xfrm>
            <a:off x="4411625" y="2958199"/>
            <a:ext cx="304800" cy="0"/>
          </a:xfrm>
          <a:prstGeom prst="straightConnector1">
            <a:avLst/>
          </a:prstGeom>
          <a:noFill/>
          <a:ln w="9525" cap="flat" cmpd="sng">
            <a:solidFill>
              <a:schemeClr val="dk1"/>
            </a:solidFill>
            <a:prstDash val="solid"/>
            <a:round/>
            <a:headEnd type="none" w="med" len="med"/>
            <a:tailEnd type="diamond" w="med" len="med"/>
          </a:ln>
        </p:spPr>
      </p:cxnSp>
      <p:sp>
        <p:nvSpPr>
          <p:cNvPr id="828" name="Google Shape;828;p38"/>
          <p:cNvSpPr/>
          <p:nvPr/>
        </p:nvSpPr>
        <p:spPr>
          <a:xfrm>
            <a:off x="7110897" y="267468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txBox="1">
            <a:spLocks noGrp="1"/>
          </p:cNvSpPr>
          <p:nvPr>
            <p:ph type="subTitle" idx="6"/>
          </p:nvPr>
        </p:nvSpPr>
        <p:spPr>
          <a:xfrm>
            <a:off x="5813699" y="179616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Fonctionalité</a:t>
            </a:r>
            <a:endParaRPr/>
          </a:p>
        </p:txBody>
      </p:sp>
      <p:grpSp>
        <p:nvGrpSpPr>
          <p:cNvPr id="830" name="Google Shape;830;p38"/>
          <p:cNvGrpSpPr/>
          <p:nvPr/>
        </p:nvGrpSpPr>
        <p:grpSpPr>
          <a:xfrm>
            <a:off x="7224810" y="2788763"/>
            <a:ext cx="339200" cy="338875"/>
            <a:chOff x="4016825" y="3801400"/>
            <a:chExt cx="339200" cy="338875"/>
          </a:xfrm>
        </p:grpSpPr>
        <p:sp>
          <p:nvSpPr>
            <p:cNvPr id="831" name="Google Shape;831;p38"/>
            <p:cNvSpPr/>
            <p:nvPr/>
          </p:nvSpPr>
          <p:spPr>
            <a:xfrm>
              <a:off x="4016825" y="3801400"/>
              <a:ext cx="339200" cy="338875"/>
            </a:xfrm>
            <a:custGeom>
              <a:avLst/>
              <a:gdLst/>
              <a:ahLst/>
              <a:cxnLst/>
              <a:rect l="l" t="t" r="r" b="b"/>
              <a:pathLst>
                <a:path w="13568" h="13555" extrusionOk="0">
                  <a:moveTo>
                    <a:pt x="10125" y="525"/>
                  </a:moveTo>
                  <a:lnTo>
                    <a:pt x="10125" y="4233"/>
                  </a:lnTo>
                  <a:lnTo>
                    <a:pt x="8767" y="4233"/>
                  </a:lnTo>
                  <a:cubicBezTo>
                    <a:pt x="8701" y="4233"/>
                    <a:pt x="8645" y="4259"/>
                    <a:pt x="8588" y="4316"/>
                  </a:cubicBezTo>
                  <a:lnTo>
                    <a:pt x="8133" y="4771"/>
                  </a:lnTo>
                  <a:lnTo>
                    <a:pt x="7675" y="4316"/>
                  </a:lnTo>
                  <a:cubicBezTo>
                    <a:pt x="7635" y="4259"/>
                    <a:pt x="7566" y="4233"/>
                    <a:pt x="7496" y="4233"/>
                  </a:cubicBezTo>
                  <a:lnTo>
                    <a:pt x="6155" y="4233"/>
                  </a:lnTo>
                  <a:lnTo>
                    <a:pt x="6155" y="525"/>
                  </a:lnTo>
                  <a:close/>
                  <a:moveTo>
                    <a:pt x="11453" y="4024"/>
                  </a:moveTo>
                  <a:lnTo>
                    <a:pt x="11453" y="10650"/>
                  </a:lnTo>
                  <a:lnTo>
                    <a:pt x="2128" y="10650"/>
                  </a:lnTo>
                  <a:lnTo>
                    <a:pt x="2128" y="4024"/>
                  </a:lnTo>
                  <a:lnTo>
                    <a:pt x="5614" y="4024"/>
                  </a:lnTo>
                  <a:lnTo>
                    <a:pt x="5614" y="4233"/>
                  </a:lnTo>
                  <a:cubicBezTo>
                    <a:pt x="5614" y="4522"/>
                    <a:pt x="5850" y="4771"/>
                    <a:pt x="6155" y="4771"/>
                  </a:cubicBezTo>
                  <a:lnTo>
                    <a:pt x="7386" y="4771"/>
                  </a:lnTo>
                  <a:lnTo>
                    <a:pt x="7758" y="5146"/>
                  </a:lnTo>
                  <a:cubicBezTo>
                    <a:pt x="7855" y="5242"/>
                    <a:pt x="7994" y="5298"/>
                    <a:pt x="8133" y="5298"/>
                  </a:cubicBezTo>
                  <a:cubicBezTo>
                    <a:pt x="8270" y="5298"/>
                    <a:pt x="8409" y="5242"/>
                    <a:pt x="8505" y="5146"/>
                  </a:cubicBezTo>
                  <a:lnTo>
                    <a:pt x="8880" y="4771"/>
                  </a:lnTo>
                  <a:lnTo>
                    <a:pt x="10125" y="4771"/>
                  </a:lnTo>
                  <a:cubicBezTo>
                    <a:pt x="10414" y="4771"/>
                    <a:pt x="10650" y="4522"/>
                    <a:pt x="10650" y="4233"/>
                  </a:cubicBezTo>
                  <a:lnTo>
                    <a:pt x="10650" y="4024"/>
                  </a:lnTo>
                  <a:close/>
                  <a:moveTo>
                    <a:pt x="12240" y="2961"/>
                  </a:moveTo>
                  <a:cubicBezTo>
                    <a:pt x="12392" y="2961"/>
                    <a:pt x="12502" y="3084"/>
                    <a:pt x="12502" y="3224"/>
                  </a:cubicBezTo>
                  <a:lnTo>
                    <a:pt x="12502" y="11702"/>
                  </a:lnTo>
                  <a:lnTo>
                    <a:pt x="8369" y="11702"/>
                  </a:lnTo>
                  <a:cubicBezTo>
                    <a:pt x="8230" y="11702"/>
                    <a:pt x="8104" y="11825"/>
                    <a:pt x="8104" y="11964"/>
                  </a:cubicBezTo>
                  <a:lnTo>
                    <a:pt x="5464" y="11964"/>
                  </a:lnTo>
                  <a:cubicBezTo>
                    <a:pt x="5464" y="11825"/>
                    <a:pt x="5338" y="11702"/>
                    <a:pt x="5199" y="11702"/>
                  </a:cubicBezTo>
                  <a:lnTo>
                    <a:pt x="1066" y="11702"/>
                  </a:lnTo>
                  <a:lnTo>
                    <a:pt x="1066" y="3224"/>
                  </a:lnTo>
                  <a:cubicBezTo>
                    <a:pt x="1066" y="3084"/>
                    <a:pt x="1176" y="2961"/>
                    <a:pt x="1328" y="2961"/>
                  </a:cubicBezTo>
                  <a:lnTo>
                    <a:pt x="5614" y="2961"/>
                  </a:lnTo>
                  <a:lnTo>
                    <a:pt x="5614" y="3499"/>
                  </a:lnTo>
                  <a:lnTo>
                    <a:pt x="1853" y="3499"/>
                  </a:lnTo>
                  <a:cubicBezTo>
                    <a:pt x="1713" y="3499"/>
                    <a:pt x="1590" y="3609"/>
                    <a:pt x="1590" y="3761"/>
                  </a:cubicBezTo>
                  <a:lnTo>
                    <a:pt x="1590" y="10912"/>
                  </a:lnTo>
                  <a:cubicBezTo>
                    <a:pt x="1590" y="11051"/>
                    <a:pt x="1713" y="11177"/>
                    <a:pt x="1853" y="11177"/>
                  </a:cubicBezTo>
                  <a:lnTo>
                    <a:pt x="11715" y="11177"/>
                  </a:lnTo>
                  <a:cubicBezTo>
                    <a:pt x="11855" y="11177"/>
                    <a:pt x="11977" y="11051"/>
                    <a:pt x="11977" y="10912"/>
                  </a:cubicBezTo>
                  <a:lnTo>
                    <a:pt x="11977" y="3761"/>
                  </a:lnTo>
                  <a:cubicBezTo>
                    <a:pt x="11977" y="3609"/>
                    <a:pt x="11855" y="3499"/>
                    <a:pt x="11715" y="3499"/>
                  </a:cubicBezTo>
                  <a:lnTo>
                    <a:pt x="10650" y="3499"/>
                  </a:lnTo>
                  <a:lnTo>
                    <a:pt x="10650" y="2961"/>
                  </a:lnTo>
                  <a:close/>
                  <a:moveTo>
                    <a:pt x="13030" y="12240"/>
                  </a:moveTo>
                  <a:lnTo>
                    <a:pt x="13030" y="12767"/>
                  </a:lnTo>
                  <a:cubicBezTo>
                    <a:pt x="13030" y="12904"/>
                    <a:pt x="12917" y="13030"/>
                    <a:pt x="12768" y="13030"/>
                  </a:cubicBezTo>
                  <a:lnTo>
                    <a:pt x="800" y="13030"/>
                  </a:lnTo>
                  <a:cubicBezTo>
                    <a:pt x="651" y="13030"/>
                    <a:pt x="538" y="12904"/>
                    <a:pt x="538" y="12767"/>
                  </a:cubicBezTo>
                  <a:lnTo>
                    <a:pt x="538" y="12240"/>
                  </a:lnTo>
                  <a:lnTo>
                    <a:pt x="5006" y="12240"/>
                  </a:lnTo>
                  <a:cubicBezTo>
                    <a:pt x="5089" y="12392"/>
                    <a:pt x="5269" y="12505"/>
                    <a:pt x="5464" y="12505"/>
                  </a:cubicBezTo>
                  <a:lnTo>
                    <a:pt x="8104" y="12505"/>
                  </a:lnTo>
                  <a:cubicBezTo>
                    <a:pt x="8299" y="12505"/>
                    <a:pt x="8479" y="12392"/>
                    <a:pt x="8562" y="12240"/>
                  </a:cubicBezTo>
                  <a:close/>
                  <a:moveTo>
                    <a:pt x="6155" y="0"/>
                  </a:moveTo>
                  <a:cubicBezTo>
                    <a:pt x="5850" y="0"/>
                    <a:pt x="5614" y="236"/>
                    <a:pt x="5614" y="525"/>
                  </a:cubicBezTo>
                  <a:lnTo>
                    <a:pt x="5614" y="2434"/>
                  </a:lnTo>
                  <a:lnTo>
                    <a:pt x="1328" y="2434"/>
                  </a:lnTo>
                  <a:cubicBezTo>
                    <a:pt x="883" y="2434"/>
                    <a:pt x="538" y="2795"/>
                    <a:pt x="538" y="3224"/>
                  </a:cubicBezTo>
                  <a:lnTo>
                    <a:pt x="538" y="11702"/>
                  </a:lnTo>
                  <a:lnTo>
                    <a:pt x="263" y="11702"/>
                  </a:lnTo>
                  <a:cubicBezTo>
                    <a:pt x="123" y="11702"/>
                    <a:pt x="0" y="11825"/>
                    <a:pt x="0" y="11964"/>
                  </a:cubicBezTo>
                  <a:lnTo>
                    <a:pt x="0" y="12767"/>
                  </a:lnTo>
                  <a:cubicBezTo>
                    <a:pt x="0" y="13209"/>
                    <a:pt x="359" y="13554"/>
                    <a:pt x="800" y="13554"/>
                  </a:cubicBezTo>
                  <a:lnTo>
                    <a:pt x="12768" y="13554"/>
                  </a:lnTo>
                  <a:cubicBezTo>
                    <a:pt x="13209" y="13554"/>
                    <a:pt x="13568" y="13209"/>
                    <a:pt x="13568" y="12767"/>
                  </a:cubicBezTo>
                  <a:lnTo>
                    <a:pt x="13568" y="11964"/>
                  </a:lnTo>
                  <a:cubicBezTo>
                    <a:pt x="13568" y="11825"/>
                    <a:pt x="13445" y="11702"/>
                    <a:pt x="13305" y="11702"/>
                  </a:cubicBezTo>
                  <a:lnTo>
                    <a:pt x="13030" y="11702"/>
                  </a:lnTo>
                  <a:lnTo>
                    <a:pt x="13030" y="3224"/>
                  </a:lnTo>
                  <a:cubicBezTo>
                    <a:pt x="13030" y="2795"/>
                    <a:pt x="12685" y="2434"/>
                    <a:pt x="12240" y="2434"/>
                  </a:cubicBezTo>
                  <a:lnTo>
                    <a:pt x="10650" y="2434"/>
                  </a:lnTo>
                  <a:lnTo>
                    <a:pt x="10650" y="525"/>
                  </a:lnTo>
                  <a:cubicBezTo>
                    <a:pt x="10650" y="236"/>
                    <a:pt x="10414" y="0"/>
                    <a:pt x="10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4186625" y="3828025"/>
              <a:ext cx="67000" cy="66150"/>
            </a:xfrm>
            <a:custGeom>
              <a:avLst/>
              <a:gdLst/>
              <a:ahLst/>
              <a:cxnLst/>
              <a:rect l="l" t="t" r="r" b="b"/>
              <a:pathLst>
                <a:path w="2680" h="2646" extrusionOk="0">
                  <a:moveTo>
                    <a:pt x="1617" y="525"/>
                  </a:moveTo>
                  <a:cubicBezTo>
                    <a:pt x="1909" y="525"/>
                    <a:pt x="2141" y="761"/>
                    <a:pt x="2141" y="1067"/>
                  </a:cubicBezTo>
                  <a:cubicBezTo>
                    <a:pt x="2128" y="1412"/>
                    <a:pt x="1869" y="1584"/>
                    <a:pt x="1610" y="1584"/>
                  </a:cubicBezTo>
                  <a:cubicBezTo>
                    <a:pt x="1351" y="1584"/>
                    <a:pt x="1092" y="1412"/>
                    <a:pt x="1079" y="1067"/>
                  </a:cubicBezTo>
                  <a:cubicBezTo>
                    <a:pt x="1079" y="761"/>
                    <a:pt x="1312" y="525"/>
                    <a:pt x="1617" y="525"/>
                  </a:cubicBezTo>
                  <a:close/>
                  <a:moveTo>
                    <a:pt x="1600" y="1"/>
                  </a:moveTo>
                  <a:cubicBezTo>
                    <a:pt x="793" y="1"/>
                    <a:pt x="279" y="919"/>
                    <a:pt x="704" y="1604"/>
                  </a:cubicBezTo>
                  <a:lnTo>
                    <a:pt x="97" y="2199"/>
                  </a:lnTo>
                  <a:cubicBezTo>
                    <a:pt x="0" y="2295"/>
                    <a:pt x="0" y="2461"/>
                    <a:pt x="97" y="2574"/>
                  </a:cubicBezTo>
                  <a:cubicBezTo>
                    <a:pt x="151" y="2622"/>
                    <a:pt x="220" y="2646"/>
                    <a:pt x="287" y="2646"/>
                  </a:cubicBezTo>
                  <a:cubicBezTo>
                    <a:pt x="355" y="2646"/>
                    <a:pt x="420" y="2622"/>
                    <a:pt x="468" y="2574"/>
                  </a:cubicBezTo>
                  <a:lnTo>
                    <a:pt x="1079" y="1979"/>
                  </a:lnTo>
                  <a:cubicBezTo>
                    <a:pt x="1242" y="2079"/>
                    <a:pt x="1420" y="2125"/>
                    <a:pt x="1595" y="2125"/>
                  </a:cubicBezTo>
                  <a:cubicBezTo>
                    <a:pt x="2148" y="2125"/>
                    <a:pt x="2679" y="1674"/>
                    <a:pt x="2669" y="1067"/>
                  </a:cubicBezTo>
                  <a:cubicBezTo>
                    <a:pt x="2669" y="469"/>
                    <a:pt x="2198" y="1"/>
                    <a:pt x="1617" y="1"/>
                  </a:cubicBezTo>
                  <a:cubicBezTo>
                    <a:pt x="1611" y="1"/>
                    <a:pt x="1605"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4083225" y="3928100"/>
              <a:ext cx="119275" cy="126100"/>
            </a:xfrm>
            <a:custGeom>
              <a:avLst/>
              <a:gdLst/>
              <a:ahLst/>
              <a:cxnLst/>
              <a:rect l="l" t="t" r="r" b="b"/>
              <a:pathLst>
                <a:path w="4771" h="5044" extrusionOk="0">
                  <a:moveTo>
                    <a:pt x="2390" y="541"/>
                  </a:moveTo>
                  <a:cubicBezTo>
                    <a:pt x="3188" y="541"/>
                    <a:pt x="3984" y="672"/>
                    <a:pt x="4233" y="934"/>
                  </a:cubicBezTo>
                  <a:cubicBezTo>
                    <a:pt x="3977" y="1190"/>
                    <a:pt x="3178" y="1318"/>
                    <a:pt x="2380" y="1318"/>
                  </a:cubicBezTo>
                  <a:cubicBezTo>
                    <a:pt x="1583" y="1318"/>
                    <a:pt x="787" y="1190"/>
                    <a:pt x="538" y="934"/>
                  </a:cubicBezTo>
                  <a:cubicBezTo>
                    <a:pt x="793" y="672"/>
                    <a:pt x="1593" y="541"/>
                    <a:pt x="2390" y="541"/>
                  </a:cubicBezTo>
                  <a:close/>
                  <a:moveTo>
                    <a:pt x="4233" y="1545"/>
                  </a:moveTo>
                  <a:lnTo>
                    <a:pt x="4233" y="1986"/>
                  </a:lnTo>
                  <a:cubicBezTo>
                    <a:pt x="3997" y="2249"/>
                    <a:pt x="3188" y="2380"/>
                    <a:pt x="2379" y="2380"/>
                  </a:cubicBezTo>
                  <a:cubicBezTo>
                    <a:pt x="1569" y="2380"/>
                    <a:pt x="760" y="2249"/>
                    <a:pt x="525" y="1986"/>
                  </a:cubicBezTo>
                  <a:lnTo>
                    <a:pt x="525" y="1545"/>
                  </a:lnTo>
                  <a:cubicBezTo>
                    <a:pt x="1057" y="1759"/>
                    <a:pt x="1721" y="1866"/>
                    <a:pt x="2384" y="1866"/>
                  </a:cubicBezTo>
                  <a:cubicBezTo>
                    <a:pt x="3046" y="1866"/>
                    <a:pt x="3706" y="1759"/>
                    <a:pt x="4233" y="1545"/>
                  </a:cubicBezTo>
                  <a:close/>
                  <a:moveTo>
                    <a:pt x="4233" y="2607"/>
                  </a:moveTo>
                  <a:lnTo>
                    <a:pt x="4233" y="3039"/>
                  </a:lnTo>
                  <a:cubicBezTo>
                    <a:pt x="3997" y="3308"/>
                    <a:pt x="3188" y="3442"/>
                    <a:pt x="2379" y="3442"/>
                  </a:cubicBezTo>
                  <a:cubicBezTo>
                    <a:pt x="1569" y="3442"/>
                    <a:pt x="760" y="3308"/>
                    <a:pt x="525" y="3039"/>
                  </a:cubicBezTo>
                  <a:lnTo>
                    <a:pt x="525" y="2607"/>
                  </a:lnTo>
                  <a:cubicBezTo>
                    <a:pt x="1057" y="2815"/>
                    <a:pt x="1721" y="2918"/>
                    <a:pt x="2384" y="2918"/>
                  </a:cubicBezTo>
                  <a:cubicBezTo>
                    <a:pt x="3046" y="2918"/>
                    <a:pt x="3706" y="2815"/>
                    <a:pt x="4233" y="2607"/>
                  </a:cubicBezTo>
                  <a:close/>
                  <a:moveTo>
                    <a:pt x="4233" y="3673"/>
                  </a:moveTo>
                  <a:lnTo>
                    <a:pt x="4233" y="4101"/>
                  </a:lnTo>
                  <a:cubicBezTo>
                    <a:pt x="4163" y="4214"/>
                    <a:pt x="3539" y="4503"/>
                    <a:pt x="2377" y="4503"/>
                  </a:cubicBezTo>
                  <a:cubicBezTo>
                    <a:pt x="1215" y="4503"/>
                    <a:pt x="594" y="4214"/>
                    <a:pt x="525" y="4101"/>
                  </a:cubicBezTo>
                  <a:lnTo>
                    <a:pt x="525" y="3673"/>
                  </a:lnTo>
                  <a:cubicBezTo>
                    <a:pt x="1057" y="3880"/>
                    <a:pt x="1721" y="3984"/>
                    <a:pt x="2384" y="3984"/>
                  </a:cubicBezTo>
                  <a:cubicBezTo>
                    <a:pt x="3046" y="3984"/>
                    <a:pt x="3706" y="3880"/>
                    <a:pt x="4233" y="3673"/>
                  </a:cubicBezTo>
                  <a:close/>
                  <a:moveTo>
                    <a:pt x="2380" y="1"/>
                  </a:moveTo>
                  <a:cubicBezTo>
                    <a:pt x="1189" y="1"/>
                    <a:pt x="0" y="312"/>
                    <a:pt x="0" y="934"/>
                  </a:cubicBezTo>
                  <a:lnTo>
                    <a:pt x="0" y="4101"/>
                  </a:lnTo>
                  <a:cubicBezTo>
                    <a:pt x="0" y="4835"/>
                    <a:pt x="1494" y="5044"/>
                    <a:pt x="2377" y="5044"/>
                  </a:cubicBezTo>
                  <a:cubicBezTo>
                    <a:pt x="3263" y="5044"/>
                    <a:pt x="4770" y="4835"/>
                    <a:pt x="4770" y="4101"/>
                  </a:cubicBezTo>
                  <a:lnTo>
                    <a:pt x="4770" y="934"/>
                  </a:lnTo>
                  <a:cubicBezTo>
                    <a:pt x="4764" y="312"/>
                    <a:pt x="3571" y="1"/>
                    <a:pt x="2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4216325" y="4024400"/>
              <a:ext cx="67425" cy="13200"/>
            </a:xfrm>
            <a:custGeom>
              <a:avLst/>
              <a:gdLst/>
              <a:ahLst/>
              <a:cxnLst/>
              <a:rect l="l" t="t" r="r" b="b"/>
              <a:pathLst>
                <a:path w="2697" h="528" extrusionOk="0">
                  <a:moveTo>
                    <a:pt x="346" y="0"/>
                  </a:moveTo>
                  <a:cubicBezTo>
                    <a:pt x="1" y="17"/>
                    <a:pt x="1" y="528"/>
                    <a:pt x="346" y="528"/>
                  </a:cubicBezTo>
                  <a:lnTo>
                    <a:pt x="2407" y="528"/>
                  </a:lnTo>
                  <a:cubicBezTo>
                    <a:pt x="2530" y="528"/>
                    <a:pt x="2656" y="445"/>
                    <a:pt x="2670" y="305"/>
                  </a:cubicBezTo>
                  <a:cubicBezTo>
                    <a:pt x="2696" y="140"/>
                    <a:pt x="2573"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4216325" y="3998175"/>
              <a:ext cx="67425" cy="13125"/>
            </a:xfrm>
            <a:custGeom>
              <a:avLst/>
              <a:gdLst/>
              <a:ahLst/>
              <a:cxnLst/>
              <a:rect l="l" t="t" r="r" b="b"/>
              <a:pathLst>
                <a:path w="2697" h="525" extrusionOk="0">
                  <a:moveTo>
                    <a:pt x="346" y="0"/>
                  </a:moveTo>
                  <a:cubicBezTo>
                    <a:pt x="1" y="0"/>
                    <a:pt x="1" y="511"/>
                    <a:pt x="346" y="525"/>
                  </a:cubicBezTo>
                  <a:lnTo>
                    <a:pt x="2407" y="525"/>
                  </a:lnTo>
                  <a:cubicBezTo>
                    <a:pt x="2530" y="525"/>
                    <a:pt x="2656" y="428"/>
                    <a:pt x="2670" y="302"/>
                  </a:cubicBezTo>
                  <a:cubicBezTo>
                    <a:pt x="2696" y="136"/>
                    <a:pt x="2573"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4216325" y="3971525"/>
              <a:ext cx="67425" cy="13125"/>
            </a:xfrm>
            <a:custGeom>
              <a:avLst/>
              <a:gdLst/>
              <a:ahLst/>
              <a:cxnLst/>
              <a:rect l="l" t="t" r="r" b="b"/>
              <a:pathLst>
                <a:path w="2697" h="525" extrusionOk="0">
                  <a:moveTo>
                    <a:pt x="346" y="1"/>
                  </a:moveTo>
                  <a:cubicBezTo>
                    <a:pt x="1" y="14"/>
                    <a:pt x="1" y="512"/>
                    <a:pt x="346" y="525"/>
                  </a:cubicBezTo>
                  <a:lnTo>
                    <a:pt x="2407" y="525"/>
                  </a:lnTo>
                  <a:cubicBezTo>
                    <a:pt x="2530" y="525"/>
                    <a:pt x="2656" y="429"/>
                    <a:pt x="2670" y="306"/>
                  </a:cubicBezTo>
                  <a:cubicBezTo>
                    <a:pt x="2696" y="140"/>
                    <a:pt x="2573" y="1"/>
                    <a:pt x="2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4216325" y="3944875"/>
              <a:ext cx="67425" cy="13575"/>
            </a:xfrm>
            <a:custGeom>
              <a:avLst/>
              <a:gdLst/>
              <a:ahLst/>
              <a:cxnLst/>
              <a:rect l="l" t="t" r="r" b="b"/>
              <a:pathLst>
                <a:path w="2697" h="543" extrusionOk="0">
                  <a:moveTo>
                    <a:pt x="346" y="1"/>
                  </a:moveTo>
                  <a:cubicBezTo>
                    <a:pt x="1" y="14"/>
                    <a:pt x="1" y="525"/>
                    <a:pt x="346" y="542"/>
                  </a:cubicBezTo>
                  <a:lnTo>
                    <a:pt x="2407" y="542"/>
                  </a:lnTo>
                  <a:cubicBezTo>
                    <a:pt x="2530" y="542"/>
                    <a:pt x="2656" y="442"/>
                    <a:pt x="2670" y="306"/>
                  </a:cubicBezTo>
                  <a:cubicBezTo>
                    <a:pt x="2696" y="154"/>
                    <a:pt x="2573" y="1"/>
                    <a:pt x="2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8"/>
          <p:cNvGrpSpPr/>
          <p:nvPr/>
        </p:nvGrpSpPr>
        <p:grpSpPr>
          <a:xfrm>
            <a:off x="4863535" y="2788538"/>
            <a:ext cx="272800" cy="339300"/>
            <a:chOff x="4108450" y="3256400"/>
            <a:chExt cx="272800" cy="339300"/>
          </a:xfrm>
        </p:grpSpPr>
        <p:sp>
          <p:nvSpPr>
            <p:cNvPr id="839" name="Google Shape;839;p38"/>
            <p:cNvSpPr/>
            <p:nvPr/>
          </p:nvSpPr>
          <p:spPr>
            <a:xfrm>
              <a:off x="4108450" y="3256400"/>
              <a:ext cx="272800" cy="339300"/>
            </a:xfrm>
            <a:custGeom>
              <a:avLst/>
              <a:gdLst/>
              <a:ahLst/>
              <a:cxnLst/>
              <a:rect l="l" t="t" r="r" b="b"/>
              <a:pathLst>
                <a:path w="10912" h="13572" extrusionOk="0">
                  <a:moveTo>
                    <a:pt x="8714" y="817"/>
                  </a:moveTo>
                  <a:lnTo>
                    <a:pt x="10069" y="2172"/>
                  </a:lnTo>
                  <a:lnTo>
                    <a:pt x="8714" y="2172"/>
                  </a:lnTo>
                  <a:lnTo>
                    <a:pt x="8714" y="817"/>
                  </a:lnTo>
                  <a:close/>
                  <a:moveTo>
                    <a:pt x="8190" y="1564"/>
                  </a:moveTo>
                  <a:lnTo>
                    <a:pt x="8190" y="2451"/>
                  </a:lnTo>
                  <a:cubicBezTo>
                    <a:pt x="8190" y="2587"/>
                    <a:pt x="8299" y="2713"/>
                    <a:pt x="8452" y="2713"/>
                  </a:cubicBezTo>
                  <a:lnTo>
                    <a:pt x="9322" y="2713"/>
                  </a:lnTo>
                  <a:lnTo>
                    <a:pt x="9322" y="10570"/>
                  </a:lnTo>
                  <a:lnTo>
                    <a:pt x="2961" y="10570"/>
                  </a:lnTo>
                  <a:lnTo>
                    <a:pt x="2961" y="1564"/>
                  </a:lnTo>
                  <a:close/>
                  <a:moveTo>
                    <a:pt x="8190" y="542"/>
                  </a:moveTo>
                  <a:lnTo>
                    <a:pt x="8190" y="1066"/>
                  </a:lnTo>
                  <a:lnTo>
                    <a:pt x="2696" y="1066"/>
                  </a:lnTo>
                  <a:cubicBezTo>
                    <a:pt x="2560" y="1066"/>
                    <a:pt x="2433" y="1192"/>
                    <a:pt x="2433" y="1329"/>
                  </a:cubicBezTo>
                  <a:lnTo>
                    <a:pt x="2433" y="10846"/>
                  </a:lnTo>
                  <a:cubicBezTo>
                    <a:pt x="2433" y="10985"/>
                    <a:pt x="2560" y="11108"/>
                    <a:pt x="2696" y="11108"/>
                  </a:cubicBezTo>
                  <a:lnTo>
                    <a:pt x="9584" y="11108"/>
                  </a:lnTo>
                  <a:cubicBezTo>
                    <a:pt x="9737" y="11108"/>
                    <a:pt x="9849" y="10985"/>
                    <a:pt x="9849" y="10846"/>
                  </a:cubicBezTo>
                  <a:lnTo>
                    <a:pt x="9849" y="2713"/>
                  </a:lnTo>
                  <a:lnTo>
                    <a:pt x="10387" y="2713"/>
                  </a:lnTo>
                  <a:lnTo>
                    <a:pt x="10387" y="11633"/>
                  </a:lnTo>
                  <a:lnTo>
                    <a:pt x="1909" y="11633"/>
                  </a:lnTo>
                  <a:lnTo>
                    <a:pt x="1909" y="542"/>
                  </a:lnTo>
                  <a:close/>
                  <a:moveTo>
                    <a:pt x="1368" y="1909"/>
                  </a:moveTo>
                  <a:lnTo>
                    <a:pt x="1368" y="11925"/>
                  </a:lnTo>
                  <a:cubicBezTo>
                    <a:pt x="1368" y="12077"/>
                    <a:pt x="1494" y="12187"/>
                    <a:pt x="1647" y="12187"/>
                  </a:cubicBezTo>
                  <a:lnTo>
                    <a:pt x="9003" y="12187"/>
                  </a:lnTo>
                  <a:lnTo>
                    <a:pt x="9003" y="13043"/>
                  </a:lnTo>
                  <a:lnTo>
                    <a:pt x="525" y="13043"/>
                  </a:lnTo>
                  <a:lnTo>
                    <a:pt x="525" y="1909"/>
                  </a:lnTo>
                  <a:close/>
                  <a:moveTo>
                    <a:pt x="1647" y="1"/>
                  </a:moveTo>
                  <a:cubicBezTo>
                    <a:pt x="1494" y="1"/>
                    <a:pt x="1368" y="127"/>
                    <a:pt x="1368" y="280"/>
                  </a:cubicBezTo>
                  <a:lnTo>
                    <a:pt x="1368" y="1385"/>
                  </a:lnTo>
                  <a:lnTo>
                    <a:pt x="262" y="1385"/>
                  </a:lnTo>
                  <a:cubicBezTo>
                    <a:pt x="110" y="1385"/>
                    <a:pt x="0" y="1508"/>
                    <a:pt x="0" y="1647"/>
                  </a:cubicBezTo>
                  <a:lnTo>
                    <a:pt x="0" y="13309"/>
                  </a:lnTo>
                  <a:cubicBezTo>
                    <a:pt x="0" y="13445"/>
                    <a:pt x="110" y="13571"/>
                    <a:pt x="262" y="13571"/>
                  </a:cubicBezTo>
                  <a:lnTo>
                    <a:pt x="9269" y="13571"/>
                  </a:lnTo>
                  <a:cubicBezTo>
                    <a:pt x="9418" y="13571"/>
                    <a:pt x="9531" y="13445"/>
                    <a:pt x="9531" y="13309"/>
                  </a:cubicBezTo>
                  <a:lnTo>
                    <a:pt x="9531" y="12187"/>
                  </a:lnTo>
                  <a:lnTo>
                    <a:pt x="10829" y="12187"/>
                  </a:lnTo>
                  <a:cubicBezTo>
                    <a:pt x="10872" y="12187"/>
                    <a:pt x="10912" y="12160"/>
                    <a:pt x="10912" y="12117"/>
                  </a:cubicBezTo>
                  <a:lnTo>
                    <a:pt x="10912" y="2228"/>
                  </a:lnTo>
                  <a:cubicBezTo>
                    <a:pt x="10912" y="2215"/>
                    <a:pt x="10898" y="2202"/>
                    <a:pt x="10885" y="2202"/>
                  </a:cubicBezTo>
                  <a:lnTo>
                    <a:pt x="10829" y="2202"/>
                  </a:lnTo>
                  <a:lnTo>
                    <a:pt x="8714" y="84"/>
                  </a:lnTo>
                  <a:cubicBezTo>
                    <a:pt x="8658" y="31"/>
                    <a:pt x="8605" y="1"/>
                    <a:pt x="8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4268525" y="3324075"/>
              <a:ext cx="59525" cy="59650"/>
            </a:xfrm>
            <a:custGeom>
              <a:avLst/>
              <a:gdLst/>
              <a:ahLst/>
              <a:cxnLst/>
              <a:rect l="l" t="t" r="r" b="b"/>
              <a:pathLst>
                <a:path w="2381" h="2386" extrusionOk="0">
                  <a:moveTo>
                    <a:pt x="542" y="560"/>
                  </a:moveTo>
                  <a:cubicBezTo>
                    <a:pt x="1189" y="670"/>
                    <a:pt x="1717" y="1194"/>
                    <a:pt x="1826" y="1858"/>
                  </a:cubicBezTo>
                  <a:lnTo>
                    <a:pt x="542" y="1858"/>
                  </a:lnTo>
                  <a:lnTo>
                    <a:pt x="542" y="560"/>
                  </a:lnTo>
                  <a:close/>
                  <a:moveTo>
                    <a:pt x="213" y="1"/>
                  </a:moveTo>
                  <a:cubicBezTo>
                    <a:pt x="97" y="1"/>
                    <a:pt x="1" y="81"/>
                    <a:pt x="1" y="212"/>
                  </a:cubicBezTo>
                  <a:lnTo>
                    <a:pt x="1" y="2120"/>
                  </a:lnTo>
                  <a:cubicBezTo>
                    <a:pt x="1" y="2260"/>
                    <a:pt x="127" y="2386"/>
                    <a:pt x="263" y="2386"/>
                  </a:cubicBezTo>
                  <a:lnTo>
                    <a:pt x="2119" y="2386"/>
                  </a:lnTo>
                  <a:cubicBezTo>
                    <a:pt x="2268" y="2386"/>
                    <a:pt x="2381" y="2260"/>
                    <a:pt x="2381" y="2120"/>
                  </a:cubicBezTo>
                  <a:cubicBezTo>
                    <a:pt x="2381" y="959"/>
                    <a:pt x="1438" y="6"/>
                    <a:pt x="263" y="6"/>
                  </a:cubicBezTo>
                  <a:cubicBezTo>
                    <a:pt x="246" y="3"/>
                    <a:pt x="229"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4178650" y="3350850"/>
              <a:ext cx="123100" cy="105500"/>
            </a:xfrm>
            <a:custGeom>
              <a:avLst/>
              <a:gdLst/>
              <a:ahLst/>
              <a:cxnLst/>
              <a:rect l="l" t="t" r="r" b="b"/>
              <a:pathLst>
                <a:path w="4924" h="4220" extrusionOk="0">
                  <a:moveTo>
                    <a:pt x="2543" y="551"/>
                  </a:moveTo>
                  <a:lnTo>
                    <a:pt x="2543" y="1962"/>
                  </a:lnTo>
                  <a:lnTo>
                    <a:pt x="1328" y="2669"/>
                  </a:lnTo>
                  <a:cubicBezTo>
                    <a:pt x="967" y="1756"/>
                    <a:pt x="1591" y="704"/>
                    <a:pt x="2543" y="551"/>
                  </a:cubicBezTo>
                  <a:close/>
                  <a:moveTo>
                    <a:pt x="4356" y="2377"/>
                  </a:moveTo>
                  <a:cubicBezTo>
                    <a:pt x="4286" y="2752"/>
                    <a:pt x="4094" y="3084"/>
                    <a:pt x="3805" y="3333"/>
                  </a:cubicBezTo>
                  <a:lnTo>
                    <a:pt x="3250" y="2377"/>
                  </a:lnTo>
                  <a:close/>
                  <a:moveTo>
                    <a:pt x="2696" y="2477"/>
                  </a:moveTo>
                  <a:lnTo>
                    <a:pt x="3347" y="3609"/>
                  </a:lnTo>
                  <a:cubicBezTo>
                    <a:pt x="3182" y="3673"/>
                    <a:pt x="3004" y="3703"/>
                    <a:pt x="2825" y="3703"/>
                  </a:cubicBezTo>
                  <a:cubicBezTo>
                    <a:pt x="2346" y="3703"/>
                    <a:pt x="1858" y="3487"/>
                    <a:pt x="1577" y="3124"/>
                  </a:cubicBezTo>
                  <a:lnTo>
                    <a:pt x="2696" y="2477"/>
                  </a:lnTo>
                  <a:close/>
                  <a:moveTo>
                    <a:pt x="2809" y="0"/>
                  </a:moveTo>
                  <a:cubicBezTo>
                    <a:pt x="1" y="97"/>
                    <a:pt x="14" y="4120"/>
                    <a:pt x="2809" y="4220"/>
                  </a:cubicBezTo>
                  <a:cubicBezTo>
                    <a:pt x="3971" y="4220"/>
                    <a:pt x="4924" y="3277"/>
                    <a:pt x="4924" y="2115"/>
                  </a:cubicBezTo>
                  <a:cubicBezTo>
                    <a:pt x="4924" y="1962"/>
                    <a:pt x="4801" y="1839"/>
                    <a:pt x="4648" y="1839"/>
                  </a:cubicBezTo>
                  <a:lnTo>
                    <a:pt x="3071" y="1839"/>
                  </a:lnTo>
                  <a:lnTo>
                    <a:pt x="3071" y="263"/>
                  </a:lnTo>
                  <a:cubicBezTo>
                    <a:pt x="3071" y="110"/>
                    <a:pt x="2945" y="0"/>
                    <a:pt x="2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4195250" y="3310675"/>
              <a:ext cx="61925" cy="13550"/>
            </a:xfrm>
            <a:custGeom>
              <a:avLst/>
              <a:gdLst/>
              <a:ahLst/>
              <a:cxnLst/>
              <a:rect l="l" t="t" r="r" b="b"/>
              <a:pathLst>
                <a:path w="2477" h="542" extrusionOk="0">
                  <a:moveTo>
                    <a:pt x="276" y="1"/>
                  </a:moveTo>
                  <a:cubicBezTo>
                    <a:pt x="123" y="1"/>
                    <a:pt x="1" y="153"/>
                    <a:pt x="27" y="306"/>
                  </a:cubicBezTo>
                  <a:cubicBezTo>
                    <a:pt x="40" y="446"/>
                    <a:pt x="153" y="542"/>
                    <a:pt x="289" y="542"/>
                  </a:cubicBezTo>
                  <a:lnTo>
                    <a:pt x="2128" y="542"/>
                  </a:lnTo>
                  <a:cubicBezTo>
                    <a:pt x="2477" y="529"/>
                    <a:pt x="2477" y="17"/>
                    <a:pt x="2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4193500" y="3495000"/>
              <a:ext cx="62275" cy="13225"/>
            </a:xfrm>
            <a:custGeom>
              <a:avLst/>
              <a:gdLst/>
              <a:ahLst/>
              <a:cxnLst/>
              <a:rect l="l" t="t" r="r" b="b"/>
              <a:pathLst>
                <a:path w="2491" h="529" extrusionOk="0">
                  <a:moveTo>
                    <a:pt x="346" y="1"/>
                  </a:moveTo>
                  <a:cubicBezTo>
                    <a:pt x="1" y="14"/>
                    <a:pt x="1" y="512"/>
                    <a:pt x="346" y="528"/>
                  </a:cubicBezTo>
                  <a:lnTo>
                    <a:pt x="2198" y="528"/>
                  </a:lnTo>
                  <a:cubicBezTo>
                    <a:pt x="2364" y="528"/>
                    <a:pt x="2491" y="389"/>
                    <a:pt x="2464" y="223"/>
                  </a:cubicBezTo>
                  <a:cubicBezTo>
                    <a:pt x="2447" y="97"/>
                    <a:pt x="2325"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4193500" y="3468350"/>
              <a:ext cx="62275" cy="13225"/>
            </a:xfrm>
            <a:custGeom>
              <a:avLst/>
              <a:gdLst/>
              <a:ahLst/>
              <a:cxnLst/>
              <a:rect l="l" t="t" r="r" b="b"/>
              <a:pathLst>
                <a:path w="2491" h="529" extrusionOk="0">
                  <a:moveTo>
                    <a:pt x="346" y="1"/>
                  </a:moveTo>
                  <a:cubicBezTo>
                    <a:pt x="1" y="18"/>
                    <a:pt x="1" y="529"/>
                    <a:pt x="346" y="529"/>
                  </a:cubicBezTo>
                  <a:lnTo>
                    <a:pt x="2198" y="529"/>
                  </a:lnTo>
                  <a:cubicBezTo>
                    <a:pt x="2364" y="529"/>
                    <a:pt x="2491" y="389"/>
                    <a:pt x="2464" y="223"/>
                  </a:cubicBezTo>
                  <a:cubicBezTo>
                    <a:pt x="2447" y="101"/>
                    <a:pt x="2325"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4266450" y="3495000"/>
              <a:ext cx="62275" cy="13225"/>
            </a:xfrm>
            <a:custGeom>
              <a:avLst/>
              <a:gdLst/>
              <a:ahLst/>
              <a:cxnLst/>
              <a:rect l="l" t="t" r="r" b="b"/>
              <a:pathLst>
                <a:path w="2491" h="529" extrusionOk="0">
                  <a:moveTo>
                    <a:pt x="359" y="1"/>
                  </a:moveTo>
                  <a:cubicBezTo>
                    <a:pt x="1" y="14"/>
                    <a:pt x="1" y="512"/>
                    <a:pt x="359" y="528"/>
                  </a:cubicBezTo>
                  <a:lnTo>
                    <a:pt x="2202" y="528"/>
                  </a:lnTo>
                  <a:cubicBezTo>
                    <a:pt x="2368" y="528"/>
                    <a:pt x="2490" y="389"/>
                    <a:pt x="2464" y="223"/>
                  </a:cubicBezTo>
                  <a:cubicBezTo>
                    <a:pt x="2451" y="97"/>
                    <a:pt x="2324" y="1"/>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4266450" y="3468350"/>
              <a:ext cx="62275" cy="13225"/>
            </a:xfrm>
            <a:custGeom>
              <a:avLst/>
              <a:gdLst/>
              <a:ahLst/>
              <a:cxnLst/>
              <a:rect l="l" t="t" r="r" b="b"/>
              <a:pathLst>
                <a:path w="2491" h="529" extrusionOk="0">
                  <a:moveTo>
                    <a:pt x="359" y="1"/>
                  </a:moveTo>
                  <a:cubicBezTo>
                    <a:pt x="1" y="18"/>
                    <a:pt x="1" y="529"/>
                    <a:pt x="359" y="529"/>
                  </a:cubicBezTo>
                  <a:lnTo>
                    <a:pt x="2202" y="529"/>
                  </a:lnTo>
                  <a:cubicBezTo>
                    <a:pt x="2368" y="529"/>
                    <a:pt x="2490" y="389"/>
                    <a:pt x="2464" y="223"/>
                  </a:cubicBezTo>
                  <a:cubicBezTo>
                    <a:pt x="2451" y="101"/>
                    <a:pt x="2324" y="1"/>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8"/>
          <p:cNvGrpSpPr/>
          <p:nvPr/>
        </p:nvGrpSpPr>
        <p:grpSpPr>
          <a:xfrm>
            <a:off x="7224810" y="1342988"/>
            <a:ext cx="339275" cy="339300"/>
            <a:chOff x="3277475" y="3256400"/>
            <a:chExt cx="339275" cy="339300"/>
          </a:xfrm>
        </p:grpSpPr>
        <p:sp>
          <p:nvSpPr>
            <p:cNvPr id="848" name="Google Shape;848;p38"/>
            <p:cNvSpPr/>
            <p:nvPr/>
          </p:nvSpPr>
          <p:spPr>
            <a:xfrm>
              <a:off x="3277475" y="3256400"/>
              <a:ext cx="339275" cy="339300"/>
            </a:xfrm>
            <a:custGeom>
              <a:avLst/>
              <a:gdLst/>
              <a:ahLst/>
              <a:cxnLst/>
              <a:rect l="l" t="t" r="r" b="b"/>
              <a:pathLst>
                <a:path w="13571" h="13572" extrusionOk="0">
                  <a:moveTo>
                    <a:pt x="2546" y="2451"/>
                  </a:moveTo>
                  <a:lnTo>
                    <a:pt x="2546" y="2975"/>
                  </a:lnTo>
                  <a:lnTo>
                    <a:pt x="1328" y="2975"/>
                  </a:lnTo>
                  <a:cubicBezTo>
                    <a:pt x="1179" y="2975"/>
                    <a:pt x="1066" y="3085"/>
                    <a:pt x="1066" y="3237"/>
                  </a:cubicBezTo>
                  <a:lnTo>
                    <a:pt x="1066" y="9863"/>
                  </a:lnTo>
                  <a:lnTo>
                    <a:pt x="541" y="9863"/>
                  </a:lnTo>
                  <a:lnTo>
                    <a:pt x="541" y="2713"/>
                  </a:lnTo>
                  <a:cubicBezTo>
                    <a:pt x="541" y="2560"/>
                    <a:pt x="651" y="2451"/>
                    <a:pt x="804" y="2451"/>
                  </a:cubicBezTo>
                  <a:close/>
                  <a:moveTo>
                    <a:pt x="2546" y="3500"/>
                  </a:moveTo>
                  <a:lnTo>
                    <a:pt x="2546" y="9863"/>
                  </a:lnTo>
                  <a:lnTo>
                    <a:pt x="1594" y="9863"/>
                  </a:lnTo>
                  <a:lnTo>
                    <a:pt x="1594" y="3500"/>
                  </a:lnTo>
                  <a:close/>
                  <a:moveTo>
                    <a:pt x="10500" y="542"/>
                  </a:moveTo>
                  <a:lnTo>
                    <a:pt x="10500" y="9863"/>
                  </a:lnTo>
                  <a:lnTo>
                    <a:pt x="3071" y="9863"/>
                  </a:lnTo>
                  <a:lnTo>
                    <a:pt x="3071" y="542"/>
                  </a:lnTo>
                  <a:close/>
                  <a:moveTo>
                    <a:pt x="11981" y="3500"/>
                  </a:moveTo>
                  <a:lnTo>
                    <a:pt x="11981" y="9863"/>
                  </a:lnTo>
                  <a:lnTo>
                    <a:pt x="11025" y="9863"/>
                  </a:lnTo>
                  <a:lnTo>
                    <a:pt x="11025" y="3500"/>
                  </a:lnTo>
                  <a:close/>
                  <a:moveTo>
                    <a:pt x="12767" y="2451"/>
                  </a:moveTo>
                  <a:cubicBezTo>
                    <a:pt x="12920" y="2451"/>
                    <a:pt x="13030" y="2560"/>
                    <a:pt x="13030" y="2713"/>
                  </a:cubicBezTo>
                  <a:lnTo>
                    <a:pt x="13030" y="9863"/>
                  </a:lnTo>
                  <a:lnTo>
                    <a:pt x="12505" y="9863"/>
                  </a:lnTo>
                  <a:lnTo>
                    <a:pt x="12505" y="3237"/>
                  </a:lnTo>
                  <a:cubicBezTo>
                    <a:pt x="12505" y="3085"/>
                    <a:pt x="12396" y="2975"/>
                    <a:pt x="12243" y="2975"/>
                  </a:cubicBezTo>
                  <a:lnTo>
                    <a:pt x="11025" y="2975"/>
                  </a:lnTo>
                  <a:lnTo>
                    <a:pt x="11025" y="2451"/>
                  </a:lnTo>
                  <a:close/>
                  <a:moveTo>
                    <a:pt x="13030" y="10388"/>
                  </a:moveTo>
                  <a:lnTo>
                    <a:pt x="13030" y="10653"/>
                  </a:lnTo>
                  <a:cubicBezTo>
                    <a:pt x="13030" y="10803"/>
                    <a:pt x="12920" y="10915"/>
                    <a:pt x="12767" y="10915"/>
                  </a:cubicBezTo>
                  <a:lnTo>
                    <a:pt x="804" y="10915"/>
                  </a:lnTo>
                  <a:cubicBezTo>
                    <a:pt x="651" y="10915"/>
                    <a:pt x="541" y="10803"/>
                    <a:pt x="541" y="10653"/>
                  </a:cubicBezTo>
                  <a:lnTo>
                    <a:pt x="541" y="10388"/>
                  </a:lnTo>
                  <a:close/>
                  <a:moveTo>
                    <a:pt x="7595" y="11453"/>
                  </a:moveTo>
                  <a:lnTo>
                    <a:pt x="8024" y="13043"/>
                  </a:lnTo>
                  <a:lnTo>
                    <a:pt x="5534" y="13043"/>
                  </a:lnTo>
                  <a:lnTo>
                    <a:pt x="5962" y="11453"/>
                  </a:lnTo>
                  <a:close/>
                  <a:moveTo>
                    <a:pt x="2809" y="1"/>
                  </a:moveTo>
                  <a:cubicBezTo>
                    <a:pt x="2672" y="1"/>
                    <a:pt x="2546" y="127"/>
                    <a:pt x="2546" y="280"/>
                  </a:cubicBezTo>
                  <a:lnTo>
                    <a:pt x="2546" y="1909"/>
                  </a:lnTo>
                  <a:lnTo>
                    <a:pt x="804" y="1909"/>
                  </a:lnTo>
                  <a:cubicBezTo>
                    <a:pt x="362" y="1909"/>
                    <a:pt x="0" y="2271"/>
                    <a:pt x="0" y="2713"/>
                  </a:cubicBezTo>
                  <a:lnTo>
                    <a:pt x="0" y="10653"/>
                  </a:lnTo>
                  <a:cubicBezTo>
                    <a:pt x="0" y="11095"/>
                    <a:pt x="362" y="11453"/>
                    <a:pt x="804" y="11453"/>
                  </a:cubicBezTo>
                  <a:lnTo>
                    <a:pt x="5424" y="11453"/>
                  </a:lnTo>
                  <a:lnTo>
                    <a:pt x="4996" y="13043"/>
                  </a:lnTo>
                  <a:lnTo>
                    <a:pt x="4664" y="13043"/>
                  </a:lnTo>
                  <a:cubicBezTo>
                    <a:pt x="4302" y="13043"/>
                    <a:pt x="4302" y="13558"/>
                    <a:pt x="4664" y="13571"/>
                  </a:cubicBezTo>
                  <a:lnTo>
                    <a:pt x="8897" y="13571"/>
                  </a:lnTo>
                  <a:cubicBezTo>
                    <a:pt x="9242" y="13558"/>
                    <a:pt x="9255" y="13060"/>
                    <a:pt x="8897" y="13043"/>
                  </a:cubicBezTo>
                  <a:lnTo>
                    <a:pt x="8578" y="13043"/>
                  </a:lnTo>
                  <a:lnTo>
                    <a:pt x="8150" y="11453"/>
                  </a:lnTo>
                  <a:lnTo>
                    <a:pt x="12767" y="11453"/>
                  </a:lnTo>
                  <a:cubicBezTo>
                    <a:pt x="13212" y="11453"/>
                    <a:pt x="13571" y="11095"/>
                    <a:pt x="13571" y="10653"/>
                  </a:cubicBezTo>
                  <a:lnTo>
                    <a:pt x="13571" y="2713"/>
                  </a:lnTo>
                  <a:cubicBezTo>
                    <a:pt x="13571" y="2271"/>
                    <a:pt x="13212" y="1909"/>
                    <a:pt x="12767" y="1909"/>
                  </a:cubicBezTo>
                  <a:lnTo>
                    <a:pt x="11025" y="1909"/>
                  </a:lnTo>
                  <a:lnTo>
                    <a:pt x="11025" y="280"/>
                  </a:lnTo>
                  <a:cubicBezTo>
                    <a:pt x="11025" y="127"/>
                    <a:pt x="10902" y="1"/>
                    <a:pt x="10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3374325" y="3341150"/>
              <a:ext cx="145575" cy="145900"/>
            </a:xfrm>
            <a:custGeom>
              <a:avLst/>
              <a:gdLst/>
              <a:ahLst/>
              <a:cxnLst/>
              <a:rect l="l" t="t" r="r" b="b"/>
              <a:pathLst>
                <a:path w="5823" h="5836" extrusionOk="0">
                  <a:moveTo>
                    <a:pt x="3306" y="541"/>
                  </a:moveTo>
                  <a:lnTo>
                    <a:pt x="3306" y="1328"/>
                  </a:lnTo>
                  <a:lnTo>
                    <a:pt x="2516" y="1328"/>
                  </a:lnTo>
                  <a:lnTo>
                    <a:pt x="2516" y="541"/>
                  </a:lnTo>
                  <a:close/>
                  <a:moveTo>
                    <a:pt x="1328" y="2516"/>
                  </a:moveTo>
                  <a:lnTo>
                    <a:pt x="1328" y="3320"/>
                  </a:lnTo>
                  <a:lnTo>
                    <a:pt x="525" y="3320"/>
                  </a:lnTo>
                  <a:lnTo>
                    <a:pt x="525" y="2516"/>
                  </a:lnTo>
                  <a:close/>
                  <a:moveTo>
                    <a:pt x="5298" y="2516"/>
                  </a:moveTo>
                  <a:lnTo>
                    <a:pt x="5298" y="3320"/>
                  </a:lnTo>
                  <a:lnTo>
                    <a:pt x="4495" y="3320"/>
                  </a:lnTo>
                  <a:lnTo>
                    <a:pt x="4495" y="2516"/>
                  </a:lnTo>
                  <a:close/>
                  <a:moveTo>
                    <a:pt x="3306" y="4508"/>
                  </a:moveTo>
                  <a:lnTo>
                    <a:pt x="3306" y="5298"/>
                  </a:lnTo>
                  <a:lnTo>
                    <a:pt x="2516" y="5298"/>
                  </a:lnTo>
                  <a:lnTo>
                    <a:pt x="2516" y="4508"/>
                  </a:lnTo>
                  <a:close/>
                  <a:moveTo>
                    <a:pt x="2254" y="0"/>
                  </a:moveTo>
                  <a:cubicBezTo>
                    <a:pt x="2101" y="0"/>
                    <a:pt x="1979" y="126"/>
                    <a:pt x="1979" y="276"/>
                  </a:cubicBezTo>
                  <a:lnTo>
                    <a:pt x="1979" y="1590"/>
                  </a:lnTo>
                  <a:cubicBezTo>
                    <a:pt x="1979" y="1743"/>
                    <a:pt x="2101" y="1869"/>
                    <a:pt x="2254" y="1869"/>
                  </a:cubicBezTo>
                  <a:lnTo>
                    <a:pt x="2643" y="1869"/>
                  </a:lnTo>
                  <a:lnTo>
                    <a:pt x="2643" y="2656"/>
                  </a:lnTo>
                  <a:lnTo>
                    <a:pt x="1853" y="2656"/>
                  </a:lnTo>
                  <a:lnTo>
                    <a:pt x="1853" y="2254"/>
                  </a:lnTo>
                  <a:cubicBezTo>
                    <a:pt x="1853" y="2118"/>
                    <a:pt x="1730" y="1992"/>
                    <a:pt x="1590" y="1992"/>
                  </a:cubicBezTo>
                  <a:lnTo>
                    <a:pt x="262" y="1992"/>
                  </a:lnTo>
                  <a:cubicBezTo>
                    <a:pt x="110" y="1992"/>
                    <a:pt x="0" y="2118"/>
                    <a:pt x="0" y="2254"/>
                  </a:cubicBezTo>
                  <a:lnTo>
                    <a:pt x="0" y="3582"/>
                  </a:lnTo>
                  <a:cubicBezTo>
                    <a:pt x="0" y="3735"/>
                    <a:pt x="110" y="3844"/>
                    <a:pt x="262" y="3844"/>
                  </a:cubicBezTo>
                  <a:lnTo>
                    <a:pt x="1590" y="3844"/>
                  </a:lnTo>
                  <a:cubicBezTo>
                    <a:pt x="1730" y="3844"/>
                    <a:pt x="1853" y="3735"/>
                    <a:pt x="1853" y="3582"/>
                  </a:cubicBezTo>
                  <a:lnTo>
                    <a:pt x="1853" y="3180"/>
                  </a:lnTo>
                  <a:lnTo>
                    <a:pt x="2643" y="3180"/>
                  </a:lnTo>
                  <a:lnTo>
                    <a:pt x="2643" y="3983"/>
                  </a:lnTo>
                  <a:lnTo>
                    <a:pt x="2254" y="3983"/>
                  </a:lnTo>
                  <a:cubicBezTo>
                    <a:pt x="2101" y="3983"/>
                    <a:pt x="1979" y="4093"/>
                    <a:pt x="1979" y="4246"/>
                  </a:cubicBezTo>
                  <a:lnTo>
                    <a:pt x="1979" y="5574"/>
                  </a:lnTo>
                  <a:cubicBezTo>
                    <a:pt x="1979" y="5713"/>
                    <a:pt x="2101" y="5836"/>
                    <a:pt x="2254" y="5836"/>
                  </a:cubicBezTo>
                  <a:lnTo>
                    <a:pt x="3569" y="5836"/>
                  </a:lnTo>
                  <a:cubicBezTo>
                    <a:pt x="3721" y="5836"/>
                    <a:pt x="3831" y="5713"/>
                    <a:pt x="3831" y="5574"/>
                  </a:cubicBezTo>
                  <a:lnTo>
                    <a:pt x="3831" y="4246"/>
                  </a:lnTo>
                  <a:cubicBezTo>
                    <a:pt x="3831" y="4093"/>
                    <a:pt x="3721" y="3983"/>
                    <a:pt x="3569" y="3983"/>
                  </a:cubicBezTo>
                  <a:lnTo>
                    <a:pt x="3180" y="3983"/>
                  </a:lnTo>
                  <a:lnTo>
                    <a:pt x="3180" y="3180"/>
                  </a:lnTo>
                  <a:lnTo>
                    <a:pt x="3970" y="3180"/>
                  </a:lnTo>
                  <a:lnTo>
                    <a:pt x="3970" y="3582"/>
                  </a:lnTo>
                  <a:cubicBezTo>
                    <a:pt x="3970" y="3735"/>
                    <a:pt x="4093" y="3844"/>
                    <a:pt x="4233" y="3844"/>
                  </a:cubicBezTo>
                  <a:lnTo>
                    <a:pt x="5560" y="3844"/>
                  </a:lnTo>
                  <a:cubicBezTo>
                    <a:pt x="5713" y="3844"/>
                    <a:pt x="5823" y="3735"/>
                    <a:pt x="5823" y="3582"/>
                  </a:cubicBezTo>
                  <a:lnTo>
                    <a:pt x="5823" y="2254"/>
                  </a:lnTo>
                  <a:cubicBezTo>
                    <a:pt x="5823" y="2118"/>
                    <a:pt x="5713" y="1992"/>
                    <a:pt x="5560" y="1992"/>
                  </a:cubicBezTo>
                  <a:lnTo>
                    <a:pt x="4233" y="1992"/>
                  </a:lnTo>
                  <a:cubicBezTo>
                    <a:pt x="4093" y="1992"/>
                    <a:pt x="3970" y="2118"/>
                    <a:pt x="3970" y="2254"/>
                  </a:cubicBezTo>
                  <a:lnTo>
                    <a:pt x="3970" y="2656"/>
                  </a:lnTo>
                  <a:lnTo>
                    <a:pt x="3180" y="2656"/>
                  </a:lnTo>
                  <a:lnTo>
                    <a:pt x="3180" y="1869"/>
                  </a:lnTo>
                  <a:lnTo>
                    <a:pt x="3569" y="1869"/>
                  </a:lnTo>
                  <a:cubicBezTo>
                    <a:pt x="3721" y="1869"/>
                    <a:pt x="3831" y="1743"/>
                    <a:pt x="3831" y="1590"/>
                  </a:cubicBezTo>
                  <a:lnTo>
                    <a:pt x="3831" y="276"/>
                  </a:lnTo>
                  <a:cubicBezTo>
                    <a:pt x="3831" y="126"/>
                    <a:pt x="3721" y="0"/>
                    <a:pt x="3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371900" y="3313500"/>
              <a:ext cx="65025" cy="13150"/>
            </a:xfrm>
            <a:custGeom>
              <a:avLst/>
              <a:gdLst/>
              <a:ahLst/>
              <a:cxnLst/>
              <a:rect l="l" t="t" r="r" b="b"/>
              <a:pathLst>
                <a:path w="2601" h="526" extrusionOk="0">
                  <a:moveTo>
                    <a:pt x="346" y="1"/>
                  </a:moveTo>
                  <a:cubicBezTo>
                    <a:pt x="1" y="14"/>
                    <a:pt x="1" y="512"/>
                    <a:pt x="346" y="525"/>
                  </a:cubicBezTo>
                  <a:lnTo>
                    <a:pt x="2338" y="525"/>
                  </a:lnTo>
                  <a:cubicBezTo>
                    <a:pt x="2491" y="525"/>
                    <a:pt x="2600" y="416"/>
                    <a:pt x="2600" y="263"/>
                  </a:cubicBezTo>
                  <a:cubicBezTo>
                    <a:pt x="2600" y="123"/>
                    <a:pt x="2491" y="1"/>
                    <a:pt x="2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371900" y="3341150"/>
              <a:ext cx="37375" cy="13550"/>
            </a:xfrm>
            <a:custGeom>
              <a:avLst/>
              <a:gdLst/>
              <a:ahLst/>
              <a:cxnLst/>
              <a:rect l="l" t="t" r="r" b="b"/>
              <a:pathLst>
                <a:path w="1495" h="542" extrusionOk="0">
                  <a:moveTo>
                    <a:pt x="346" y="0"/>
                  </a:moveTo>
                  <a:cubicBezTo>
                    <a:pt x="1" y="13"/>
                    <a:pt x="1" y="524"/>
                    <a:pt x="346" y="541"/>
                  </a:cubicBezTo>
                  <a:lnTo>
                    <a:pt x="1203" y="541"/>
                  </a:lnTo>
                  <a:cubicBezTo>
                    <a:pt x="1342" y="541"/>
                    <a:pt x="1452" y="442"/>
                    <a:pt x="1481" y="305"/>
                  </a:cubicBezTo>
                  <a:cubicBezTo>
                    <a:pt x="1495" y="153"/>
                    <a:pt x="1369"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371900" y="3285775"/>
              <a:ext cx="65775" cy="13225"/>
            </a:xfrm>
            <a:custGeom>
              <a:avLst/>
              <a:gdLst/>
              <a:ahLst/>
              <a:cxnLst/>
              <a:rect l="l" t="t" r="r" b="b"/>
              <a:pathLst>
                <a:path w="2631" h="529" extrusionOk="0">
                  <a:moveTo>
                    <a:pt x="346" y="1"/>
                  </a:moveTo>
                  <a:cubicBezTo>
                    <a:pt x="1" y="17"/>
                    <a:pt x="1" y="515"/>
                    <a:pt x="346" y="529"/>
                  </a:cubicBezTo>
                  <a:lnTo>
                    <a:pt x="2325" y="529"/>
                  </a:lnTo>
                  <a:cubicBezTo>
                    <a:pt x="2464" y="529"/>
                    <a:pt x="2587" y="432"/>
                    <a:pt x="2600" y="306"/>
                  </a:cubicBezTo>
                  <a:cubicBezTo>
                    <a:pt x="2630" y="140"/>
                    <a:pt x="2504" y="1"/>
                    <a:pt x="2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454575" y="3313500"/>
              <a:ext cx="65325" cy="13150"/>
            </a:xfrm>
            <a:custGeom>
              <a:avLst/>
              <a:gdLst/>
              <a:ahLst/>
              <a:cxnLst/>
              <a:rect l="l" t="t" r="r" b="b"/>
              <a:pathLst>
                <a:path w="2613" h="526" extrusionOk="0">
                  <a:moveTo>
                    <a:pt x="359" y="1"/>
                  </a:moveTo>
                  <a:cubicBezTo>
                    <a:pt x="0" y="14"/>
                    <a:pt x="0" y="512"/>
                    <a:pt x="359" y="525"/>
                  </a:cubicBezTo>
                  <a:lnTo>
                    <a:pt x="2337" y="525"/>
                  </a:lnTo>
                  <a:cubicBezTo>
                    <a:pt x="2490" y="525"/>
                    <a:pt x="2613" y="416"/>
                    <a:pt x="2613" y="263"/>
                  </a:cubicBezTo>
                  <a:cubicBezTo>
                    <a:pt x="2613" y="123"/>
                    <a:pt x="2490" y="1"/>
                    <a:pt x="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454575" y="3285775"/>
              <a:ext cx="65675" cy="13225"/>
            </a:xfrm>
            <a:custGeom>
              <a:avLst/>
              <a:gdLst/>
              <a:ahLst/>
              <a:cxnLst/>
              <a:rect l="l" t="t" r="r" b="b"/>
              <a:pathLst>
                <a:path w="2627" h="529" extrusionOk="0">
                  <a:moveTo>
                    <a:pt x="359" y="1"/>
                  </a:moveTo>
                  <a:cubicBezTo>
                    <a:pt x="0" y="17"/>
                    <a:pt x="0" y="515"/>
                    <a:pt x="359" y="529"/>
                  </a:cubicBezTo>
                  <a:lnTo>
                    <a:pt x="2337" y="529"/>
                  </a:lnTo>
                  <a:cubicBezTo>
                    <a:pt x="2460" y="529"/>
                    <a:pt x="2586" y="432"/>
                    <a:pt x="2599" y="306"/>
                  </a:cubicBezTo>
                  <a:cubicBezTo>
                    <a:pt x="2626" y="140"/>
                    <a:pt x="2503" y="1"/>
                    <a:pt x="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484600" y="3341150"/>
              <a:ext cx="37375" cy="13550"/>
            </a:xfrm>
            <a:custGeom>
              <a:avLst/>
              <a:gdLst/>
              <a:ahLst/>
              <a:cxnLst/>
              <a:rect l="l" t="t" r="r" b="b"/>
              <a:pathLst>
                <a:path w="1495" h="542" extrusionOk="0">
                  <a:moveTo>
                    <a:pt x="293" y="0"/>
                  </a:moveTo>
                  <a:cubicBezTo>
                    <a:pt x="154" y="0"/>
                    <a:pt x="44" y="96"/>
                    <a:pt x="14" y="236"/>
                  </a:cubicBezTo>
                  <a:cubicBezTo>
                    <a:pt x="1" y="402"/>
                    <a:pt x="127" y="541"/>
                    <a:pt x="280" y="541"/>
                  </a:cubicBezTo>
                  <a:lnTo>
                    <a:pt x="1136" y="541"/>
                  </a:lnTo>
                  <a:cubicBezTo>
                    <a:pt x="1495" y="524"/>
                    <a:pt x="1495" y="13"/>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371900" y="3473600"/>
              <a:ext cx="37375" cy="13450"/>
            </a:xfrm>
            <a:custGeom>
              <a:avLst/>
              <a:gdLst/>
              <a:ahLst/>
              <a:cxnLst/>
              <a:rect l="l" t="t" r="r" b="b"/>
              <a:pathLst>
                <a:path w="1495" h="538" extrusionOk="0">
                  <a:moveTo>
                    <a:pt x="346" y="0"/>
                  </a:moveTo>
                  <a:cubicBezTo>
                    <a:pt x="1" y="13"/>
                    <a:pt x="1" y="525"/>
                    <a:pt x="346" y="538"/>
                  </a:cubicBezTo>
                  <a:lnTo>
                    <a:pt x="1203" y="538"/>
                  </a:lnTo>
                  <a:cubicBezTo>
                    <a:pt x="1342" y="538"/>
                    <a:pt x="1452" y="442"/>
                    <a:pt x="1481" y="305"/>
                  </a:cubicBezTo>
                  <a:cubicBezTo>
                    <a:pt x="1495" y="153"/>
                    <a:pt x="1369"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484600" y="3473600"/>
              <a:ext cx="37375" cy="13450"/>
            </a:xfrm>
            <a:custGeom>
              <a:avLst/>
              <a:gdLst/>
              <a:ahLst/>
              <a:cxnLst/>
              <a:rect l="l" t="t" r="r" b="b"/>
              <a:pathLst>
                <a:path w="1495" h="538" extrusionOk="0">
                  <a:moveTo>
                    <a:pt x="293" y="0"/>
                  </a:moveTo>
                  <a:cubicBezTo>
                    <a:pt x="154" y="0"/>
                    <a:pt x="44" y="96"/>
                    <a:pt x="14" y="236"/>
                  </a:cubicBezTo>
                  <a:cubicBezTo>
                    <a:pt x="1" y="402"/>
                    <a:pt x="127" y="538"/>
                    <a:pt x="280" y="538"/>
                  </a:cubicBezTo>
                  <a:lnTo>
                    <a:pt x="1136" y="538"/>
                  </a:lnTo>
                  <a:cubicBezTo>
                    <a:pt x="1495" y="525"/>
                    <a:pt x="1495" y="13"/>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8"/>
          <p:cNvGrpSpPr/>
          <p:nvPr/>
        </p:nvGrpSpPr>
        <p:grpSpPr>
          <a:xfrm>
            <a:off x="4860647" y="1342988"/>
            <a:ext cx="338875" cy="339300"/>
            <a:chOff x="2518850" y="3256400"/>
            <a:chExt cx="338875" cy="339300"/>
          </a:xfrm>
        </p:grpSpPr>
        <p:sp>
          <p:nvSpPr>
            <p:cNvPr id="859" name="Google Shape;859;p38"/>
            <p:cNvSpPr/>
            <p:nvPr/>
          </p:nvSpPr>
          <p:spPr>
            <a:xfrm>
              <a:off x="2518850" y="3256400"/>
              <a:ext cx="338875" cy="339300"/>
            </a:xfrm>
            <a:custGeom>
              <a:avLst/>
              <a:gdLst/>
              <a:ahLst/>
              <a:cxnLst/>
              <a:rect l="l" t="t" r="r" b="b"/>
              <a:pathLst>
                <a:path w="13555" h="13572" extrusionOk="0">
                  <a:moveTo>
                    <a:pt x="8370" y="2975"/>
                  </a:moveTo>
                  <a:lnTo>
                    <a:pt x="8370" y="3500"/>
                  </a:lnTo>
                  <a:lnTo>
                    <a:pt x="7842" y="3500"/>
                  </a:lnTo>
                  <a:lnTo>
                    <a:pt x="7842" y="2975"/>
                  </a:lnTo>
                  <a:close/>
                  <a:moveTo>
                    <a:pt x="4662" y="5259"/>
                  </a:moveTo>
                  <a:lnTo>
                    <a:pt x="4662" y="7317"/>
                  </a:lnTo>
                  <a:lnTo>
                    <a:pt x="3596" y="7317"/>
                  </a:lnTo>
                  <a:lnTo>
                    <a:pt x="3596" y="5259"/>
                  </a:lnTo>
                  <a:close/>
                  <a:moveTo>
                    <a:pt x="7304" y="542"/>
                  </a:moveTo>
                  <a:lnTo>
                    <a:pt x="7304" y="7317"/>
                  </a:lnTo>
                  <a:lnTo>
                    <a:pt x="6252" y="7317"/>
                  </a:lnTo>
                  <a:lnTo>
                    <a:pt x="6252" y="542"/>
                  </a:lnTo>
                  <a:close/>
                  <a:moveTo>
                    <a:pt x="8370" y="4027"/>
                  </a:moveTo>
                  <a:lnTo>
                    <a:pt x="8370" y="7317"/>
                  </a:lnTo>
                  <a:lnTo>
                    <a:pt x="7842" y="7317"/>
                  </a:lnTo>
                  <a:lnTo>
                    <a:pt x="7842" y="4027"/>
                  </a:lnTo>
                  <a:close/>
                  <a:moveTo>
                    <a:pt x="9960" y="2451"/>
                  </a:moveTo>
                  <a:lnTo>
                    <a:pt x="9960" y="7317"/>
                  </a:lnTo>
                  <a:lnTo>
                    <a:pt x="8894" y="7317"/>
                  </a:lnTo>
                  <a:lnTo>
                    <a:pt x="8894" y="2451"/>
                  </a:lnTo>
                  <a:close/>
                  <a:moveTo>
                    <a:pt x="11440" y="4027"/>
                  </a:moveTo>
                  <a:lnTo>
                    <a:pt x="11440" y="10653"/>
                  </a:lnTo>
                  <a:lnTo>
                    <a:pt x="2115" y="10653"/>
                  </a:lnTo>
                  <a:lnTo>
                    <a:pt x="2115" y="4027"/>
                  </a:lnTo>
                  <a:lnTo>
                    <a:pt x="5727" y="4027"/>
                  </a:lnTo>
                  <a:lnTo>
                    <a:pt x="5727" y="7317"/>
                  </a:lnTo>
                  <a:lnTo>
                    <a:pt x="5186" y="7317"/>
                  </a:lnTo>
                  <a:lnTo>
                    <a:pt x="5186" y="4980"/>
                  </a:lnTo>
                  <a:cubicBezTo>
                    <a:pt x="5186" y="4844"/>
                    <a:pt x="5077" y="4718"/>
                    <a:pt x="4924" y="4718"/>
                  </a:cubicBezTo>
                  <a:lnTo>
                    <a:pt x="3334" y="4718"/>
                  </a:lnTo>
                  <a:cubicBezTo>
                    <a:pt x="3194" y="4718"/>
                    <a:pt x="3071" y="4844"/>
                    <a:pt x="3071" y="4980"/>
                  </a:cubicBezTo>
                  <a:lnTo>
                    <a:pt x="3071" y="7317"/>
                  </a:lnTo>
                  <a:lnTo>
                    <a:pt x="2932" y="7317"/>
                  </a:lnTo>
                  <a:cubicBezTo>
                    <a:pt x="2587" y="7334"/>
                    <a:pt x="2587" y="7832"/>
                    <a:pt x="2932" y="7845"/>
                  </a:cubicBezTo>
                  <a:lnTo>
                    <a:pt x="10624" y="7845"/>
                  </a:lnTo>
                  <a:cubicBezTo>
                    <a:pt x="10969" y="7832"/>
                    <a:pt x="10969" y="7334"/>
                    <a:pt x="10624" y="7317"/>
                  </a:cubicBezTo>
                  <a:lnTo>
                    <a:pt x="10484" y="7317"/>
                  </a:lnTo>
                  <a:lnTo>
                    <a:pt x="10484" y="4027"/>
                  </a:lnTo>
                  <a:close/>
                  <a:moveTo>
                    <a:pt x="12240" y="2975"/>
                  </a:moveTo>
                  <a:cubicBezTo>
                    <a:pt x="12380" y="2975"/>
                    <a:pt x="12502" y="3085"/>
                    <a:pt x="12502" y="3237"/>
                  </a:cubicBezTo>
                  <a:lnTo>
                    <a:pt x="12502" y="11716"/>
                  </a:lnTo>
                  <a:lnTo>
                    <a:pt x="8370" y="11716"/>
                  </a:lnTo>
                  <a:cubicBezTo>
                    <a:pt x="8217" y="11716"/>
                    <a:pt x="8104" y="11828"/>
                    <a:pt x="8104" y="11981"/>
                  </a:cubicBezTo>
                  <a:lnTo>
                    <a:pt x="5448" y="11981"/>
                  </a:lnTo>
                  <a:cubicBezTo>
                    <a:pt x="5448" y="11828"/>
                    <a:pt x="5339" y="11716"/>
                    <a:pt x="5186" y="11716"/>
                  </a:cubicBezTo>
                  <a:lnTo>
                    <a:pt x="1050" y="11716"/>
                  </a:lnTo>
                  <a:lnTo>
                    <a:pt x="1050" y="3237"/>
                  </a:lnTo>
                  <a:cubicBezTo>
                    <a:pt x="1050" y="3085"/>
                    <a:pt x="1176" y="2975"/>
                    <a:pt x="1329" y="2975"/>
                  </a:cubicBezTo>
                  <a:lnTo>
                    <a:pt x="5727" y="2975"/>
                  </a:lnTo>
                  <a:lnTo>
                    <a:pt x="5727" y="3500"/>
                  </a:lnTo>
                  <a:lnTo>
                    <a:pt x="1853" y="3500"/>
                  </a:lnTo>
                  <a:cubicBezTo>
                    <a:pt x="1701" y="3500"/>
                    <a:pt x="1591" y="3626"/>
                    <a:pt x="1591" y="3765"/>
                  </a:cubicBezTo>
                  <a:lnTo>
                    <a:pt x="1591" y="10915"/>
                  </a:lnTo>
                  <a:cubicBezTo>
                    <a:pt x="1591" y="11068"/>
                    <a:pt x="1701" y="11191"/>
                    <a:pt x="1853" y="11191"/>
                  </a:cubicBezTo>
                  <a:lnTo>
                    <a:pt x="11702" y="11191"/>
                  </a:lnTo>
                  <a:cubicBezTo>
                    <a:pt x="11855" y="11191"/>
                    <a:pt x="11965" y="11068"/>
                    <a:pt x="11965" y="10915"/>
                  </a:cubicBezTo>
                  <a:lnTo>
                    <a:pt x="11965" y="3765"/>
                  </a:lnTo>
                  <a:cubicBezTo>
                    <a:pt x="11965" y="3626"/>
                    <a:pt x="11855" y="3500"/>
                    <a:pt x="11702" y="3500"/>
                  </a:cubicBezTo>
                  <a:lnTo>
                    <a:pt x="10484" y="3500"/>
                  </a:lnTo>
                  <a:lnTo>
                    <a:pt x="10484" y="2975"/>
                  </a:lnTo>
                  <a:close/>
                  <a:moveTo>
                    <a:pt x="13030" y="12243"/>
                  </a:moveTo>
                  <a:lnTo>
                    <a:pt x="13030" y="12768"/>
                  </a:lnTo>
                  <a:cubicBezTo>
                    <a:pt x="13030" y="12921"/>
                    <a:pt x="12904" y="13043"/>
                    <a:pt x="12768" y="13043"/>
                  </a:cubicBezTo>
                  <a:lnTo>
                    <a:pt x="788" y="13043"/>
                  </a:lnTo>
                  <a:cubicBezTo>
                    <a:pt x="652" y="13043"/>
                    <a:pt x="525" y="12921"/>
                    <a:pt x="525" y="12768"/>
                  </a:cubicBezTo>
                  <a:lnTo>
                    <a:pt x="525" y="12243"/>
                  </a:lnTo>
                  <a:lnTo>
                    <a:pt x="4994" y="12243"/>
                  </a:lnTo>
                  <a:cubicBezTo>
                    <a:pt x="5090" y="12409"/>
                    <a:pt x="5256" y="12506"/>
                    <a:pt x="5448" y="12506"/>
                  </a:cubicBezTo>
                  <a:lnTo>
                    <a:pt x="8104" y="12506"/>
                  </a:lnTo>
                  <a:cubicBezTo>
                    <a:pt x="8300" y="12506"/>
                    <a:pt x="8466" y="12409"/>
                    <a:pt x="8562" y="12243"/>
                  </a:cubicBezTo>
                  <a:close/>
                  <a:moveTo>
                    <a:pt x="5989" y="1"/>
                  </a:moveTo>
                  <a:cubicBezTo>
                    <a:pt x="5837" y="1"/>
                    <a:pt x="5727" y="127"/>
                    <a:pt x="5727" y="280"/>
                  </a:cubicBezTo>
                  <a:lnTo>
                    <a:pt x="5727" y="2451"/>
                  </a:lnTo>
                  <a:lnTo>
                    <a:pt x="1329" y="2451"/>
                  </a:lnTo>
                  <a:cubicBezTo>
                    <a:pt x="884" y="2451"/>
                    <a:pt x="525" y="2796"/>
                    <a:pt x="525" y="3237"/>
                  </a:cubicBezTo>
                  <a:lnTo>
                    <a:pt x="525" y="11716"/>
                  </a:lnTo>
                  <a:lnTo>
                    <a:pt x="263" y="11716"/>
                  </a:lnTo>
                  <a:cubicBezTo>
                    <a:pt x="110" y="11716"/>
                    <a:pt x="1" y="11828"/>
                    <a:pt x="1" y="11981"/>
                  </a:cubicBezTo>
                  <a:lnTo>
                    <a:pt x="1" y="12768"/>
                  </a:lnTo>
                  <a:cubicBezTo>
                    <a:pt x="1" y="13209"/>
                    <a:pt x="359" y="13571"/>
                    <a:pt x="788" y="13571"/>
                  </a:cubicBezTo>
                  <a:lnTo>
                    <a:pt x="12768" y="13571"/>
                  </a:lnTo>
                  <a:cubicBezTo>
                    <a:pt x="13210" y="13571"/>
                    <a:pt x="13555" y="13209"/>
                    <a:pt x="13555" y="12768"/>
                  </a:cubicBezTo>
                  <a:lnTo>
                    <a:pt x="13555" y="11981"/>
                  </a:lnTo>
                  <a:cubicBezTo>
                    <a:pt x="13555" y="11828"/>
                    <a:pt x="13445" y="11716"/>
                    <a:pt x="13293" y="11716"/>
                  </a:cubicBezTo>
                  <a:lnTo>
                    <a:pt x="13030" y="11716"/>
                  </a:lnTo>
                  <a:lnTo>
                    <a:pt x="13030" y="3237"/>
                  </a:lnTo>
                  <a:cubicBezTo>
                    <a:pt x="13030" y="2796"/>
                    <a:pt x="12668" y="2451"/>
                    <a:pt x="12240" y="2451"/>
                  </a:cubicBezTo>
                  <a:lnTo>
                    <a:pt x="10484" y="2451"/>
                  </a:lnTo>
                  <a:lnTo>
                    <a:pt x="10484" y="2172"/>
                  </a:lnTo>
                  <a:cubicBezTo>
                    <a:pt x="10484" y="2036"/>
                    <a:pt x="10375" y="1909"/>
                    <a:pt x="10222" y="1909"/>
                  </a:cubicBezTo>
                  <a:lnTo>
                    <a:pt x="8632" y="1909"/>
                  </a:lnTo>
                  <a:cubicBezTo>
                    <a:pt x="8492" y="1909"/>
                    <a:pt x="8370" y="2036"/>
                    <a:pt x="8370" y="2172"/>
                  </a:cubicBezTo>
                  <a:lnTo>
                    <a:pt x="8370" y="2451"/>
                  </a:lnTo>
                  <a:lnTo>
                    <a:pt x="7842" y="2451"/>
                  </a:lnTo>
                  <a:lnTo>
                    <a:pt x="7842" y="280"/>
                  </a:lnTo>
                  <a:cubicBezTo>
                    <a:pt x="7842" y="127"/>
                    <a:pt x="7719" y="1"/>
                    <a:pt x="7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p:nvPr/>
          </p:nvSpPr>
          <p:spPr>
            <a:xfrm>
              <a:off x="2583850" y="3465950"/>
              <a:ext cx="96125" cy="13225"/>
            </a:xfrm>
            <a:custGeom>
              <a:avLst/>
              <a:gdLst/>
              <a:ahLst/>
              <a:cxnLst/>
              <a:rect l="l" t="t" r="r" b="b"/>
              <a:pathLst>
                <a:path w="3845" h="529" extrusionOk="0">
                  <a:moveTo>
                    <a:pt x="345" y="1"/>
                  </a:moveTo>
                  <a:cubicBezTo>
                    <a:pt x="0" y="1"/>
                    <a:pt x="0" y="512"/>
                    <a:pt x="345" y="528"/>
                  </a:cubicBezTo>
                  <a:lnTo>
                    <a:pt x="3542" y="528"/>
                  </a:lnTo>
                  <a:cubicBezTo>
                    <a:pt x="3678" y="528"/>
                    <a:pt x="3804" y="429"/>
                    <a:pt x="3818" y="306"/>
                  </a:cubicBezTo>
                  <a:cubicBezTo>
                    <a:pt x="3844" y="140"/>
                    <a:pt x="3721" y="1"/>
                    <a:pt x="3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p:nvPr/>
          </p:nvSpPr>
          <p:spPr>
            <a:xfrm>
              <a:off x="2583850" y="3492250"/>
              <a:ext cx="96125" cy="13150"/>
            </a:xfrm>
            <a:custGeom>
              <a:avLst/>
              <a:gdLst/>
              <a:ahLst/>
              <a:cxnLst/>
              <a:rect l="l" t="t" r="r" b="b"/>
              <a:pathLst>
                <a:path w="3845" h="526" extrusionOk="0">
                  <a:moveTo>
                    <a:pt x="345" y="1"/>
                  </a:moveTo>
                  <a:cubicBezTo>
                    <a:pt x="0" y="14"/>
                    <a:pt x="0" y="512"/>
                    <a:pt x="345" y="525"/>
                  </a:cubicBezTo>
                  <a:lnTo>
                    <a:pt x="3542" y="525"/>
                  </a:lnTo>
                  <a:cubicBezTo>
                    <a:pt x="3678" y="525"/>
                    <a:pt x="3804" y="442"/>
                    <a:pt x="3818" y="306"/>
                  </a:cubicBezTo>
                  <a:cubicBezTo>
                    <a:pt x="3844" y="140"/>
                    <a:pt x="3721" y="1"/>
                    <a:pt x="3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2695550" y="3465950"/>
              <a:ext cx="96125" cy="13225"/>
            </a:xfrm>
            <a:custGeom>
              <a:avLst/>
              <a:gdLst/>
              <a:ahLst/>
              <a:cxnLst/>
              <a:rect l="l" t="t" r="r" b="b"/>
              <a:pathLst>
                <a:path w="3845" h="529" extrusionOk="0">
                  <a:moveTo>
                    <a:pt x="359" y="1"/>
                  </a:moveTo>
                  <a:cubicBezTo>
                    <a:pt x="14" y="1"/>
                    <a:pt x="0" y="512"/>
                    <a:pt x="359" y="528"/>
                  </a:cubicBezTo>
                  <a:lnTo>
                    <a:pt x="3556" y="528"/>
                  </a:lnTo>
                  <a:cubicBezTo>
                    <a:pt x="3692" y="528"/>
                    <a:pt x="3805" y="429"/>
                    <a:pt x="3831" y="306"/>
                  </a:cubicBezTo>
                  <a:cubicBezTo>
                    <a:pt x="3844" y="140"/>
                    <a:pt x="3722"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2695550" y="3492250"/>
              <a:ext cx="96125" cy="13150"/>
            </a:xfrm>
            <a:custGeom>
              <a:avLst/>
              <a:gdLst/>
              <a:ahLst/>
              <a:cxnLst/>
              <a:rect l="l" t="t" r="r" b="b"/>
              <a:pathLst>
                <a:path w="3845" h="526" extrusionOk="0">
                  <a:moveTo>
                    <a:pt x="359" y="1"/>
                  </a:moveTo>
                  <a:cubicBezTo>
                    <a:pt x="14" y="14"/>
                    <a:pt x="0" y="512"/>
                    <a:pt x="359" y="525"/>
                  </a:cubicBezTo>
                  <a:lnTo>
                    <a:pt x="3556" y="525"/>
                  </a:lnTo>
                  <a:cubicBezTo>
                    <a:pt x="3692" y="525"/>
                    <a:pt x="3805" y="442"/>
                    <a:pt x="3831" y="306"/>
                  </a:cubicBezTo>
                  <a:cubicBezTo>
                    <a:pt x="3844" y="140"/>
                    <a:pt x="3722"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8"/>
          <p:cNvGrpSpPr/>
          <p:nvPr/>
        </p:nvGrpSpPr>
        <p:grpSpPr>
          <a:xfrm>
            <a:off x="2435860" y="2805838"/>
            <a:ext cx="339200" cy="304700"/>
            <a:chOff x="2489475" y="2699700"/>
            <a:chExt cx="339200" cy="304700"/>
          </a:xfrm>
        </p:grpSpPr>
        <p:sp>
          <p:nvSpPr>
            <p:cNvPr id="865" name="Google Shape;865;p38"/>
            <p:cNvSpPr/>
            <p:nvPr/>
          </p:nvSpPr>
          <p:spPr>
            <a:xfrm>
              <a:off x="2489475" y="2699700"/>
              <a:ext cx="339200" cy="304700"/>
            </a:xfrm>
            <a:custGeom>
              <a:avLst/>
              <a:gdLst/>
              <a:ahLst/>
              <a:cxnLst/>
              <a:rect l="l" t="t" r="r" b="b"/>
              <a:pathLst>
                <a:path w="13568" h="12188" extrusionOk="0">
                  <a:moveTo>
                    <a:pt x="12765" y="539"/>
                  </a:moveTo>
                  <a:cubicBezTo>
                    <a:pt x="12917" y="539"/>
                    <a:pt x="13043" y="652"/>
                    <a:pt x="13043" y="804"/>
                  </a:cubicBezTo>
                  <a:lnTo>
                    <a:pt x="13043" y="1067"/>
                  </a:lnTo>
                  <a:lnTo>
                    <a:pt x="4509" y="1067"/>
                  </a:lnTo>
                  <a:cubicBezTo>
                    <a:pt x="4356" y="1067"/>
                    <a:pt x="4246" y="1189"/>
                    <a:pt x="4246" y="1329"/>
                  </a:cubicBezTo>
                  <a:cubicBezTo>
                    <a:pt x="4246" y="1770"/>
                    <a:pt x="3885" y="2132"/>
                    <a:pt x="3443" y="2132"/>
                  </a:cubicBezTo>
                  <a:lnTo>
                    <a:pt x="539" y="2132"/>
                  </a:lnTo>
                  <a:lnTo>
                    <a:pt x="539" y="804"/>
                  </a:lnTo>
                  <a:cubicBezTo>
                    <a:pt x="539" y="652"/>
                    <a:pt x="648" y="539"/>
                    <a:pt x="801" y="539"/>
                  </a:cubicBezTo>
                  <a:close/>
                  <a:moveTo>
                    <a:pt x="13043" y="1591"/>
                  </a:moveTo>
                  <a:lnTo>
                    <a:pt x="13043" y="11397"/>
                  </a:lnTo>
                  <a:cubicBezTo>
                    <a:pt x="13043" y="11537"/>
                    <a:pt x="12917" y="11659"/>
                    <a:pt x="12765" y="11659"/>
                  </a:cubicBezTo>
                  <a:lnTo>
                    <a:pt x="801" y="11659"/>
                  </a:lnTo>
                  <a:cubicBezTo>
                    <a:pt x="648" y="11659"/>
                    <a:pt x="539" y="11537"/>
                    <a:pt x="539" y="11397"/>
                  </a:cubicBezTo>
                  <a:lnTo>
                    <a:pt x="539" y="2657"/>
                  </a:lnTo>
                  <a:lnTo>
                    <a:pt x="3443" y="2657"/>
                  </a:lnTo>
                  <a:cubicBezTo>
                    <a:pt x="4094" y="2657"/>
                    <a:pt x="4618" y="2199"/>
                    <a:pt x="4744" y="1591"/>
                  </a:cubicBezTo>
                  <a:close/>
                  <a:moveTo>
                    <a:pt x="801" y="1"/>
                  </a:moveTo>
                  <a:cubicBezTo>
                    <a:pt x="359" y="1"/>
                    <a:pt x="1" y="360"/>
                    <a:pt x="1" y="804"/>
                  </a:cubicBezTo>
                  <a:lnTo>
                    <a:pt x="1" y="11397"/>
                  </a:lnTo>
                  <a:cubicBezTo>
                    <a:pt x="1" y="11842"/>
                    <a:pt x="359" y="12187"/>
                    <a:pt x="801" y="12187"/>
                  </a:cubicBezTo>
                  <a:lnTo>
                    <a:pt x="12765" y="12187"/>
                  </a:lnTo>
                  <a:cubicBezTo>
                    <a:pt x="13209" y="12187"/>
                    <a:pt x="13568" y="11842"/>
                    <a:pt x="13568" y="11397"/>
                  </a:cubicBezTo>
                  <a:lnTo>
                    <a:pt x="13568" y="804"/>
                  </a:lnTo>
                  <a:cubicBezTo>
                    <a:pt x="13568" y="360"/>
                    <a:pt x="13209" y="1"/>
                    <a:pt x="12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2568975" y="2726100"/>
              <a:ext cx="13475" cy="13400"/>
            </a:xfrm>
            <a:custGeom>
              <a:avLst/>
              <a:gdLst/>
              <a:ahLst/>
              <a:cxnLst/>
              <a:rect l="l" t="t" r="r" b="b"/>
              <a:pathLst>
                <a:path w="539" h="536" extrusionOk="0">
                  <a:moveTo>
                    <a:pt x="270" y="1"/>
                  </a:moveTo>
                  <a:cubicBezTo>
                    <a:pt x="139" y="1"/>
                    <a:pt x="8" y="87"/>
                    <a:pt x="1" y="260"/>
                  </a:cubicBezTo>
                  <a:cubicBezTo>
                    <a:pt x="1" y="412"/>
                    <a:pt x="124" y="535"/>
                    <a:pt x="263" y="535"/>
                  </a:cubicBezTo>
                  <a:cubicBezTo>
                    <a:pt x="416" y="535"/>
                    <a:pt x="539" y="412"/>
                    <a:pt x="539" y="260"/>
                  </a:cubicBezTo>
                  <a:cubicBezTo>
                    <a:pt x="532" y="87"/>
                    <a:pt x="401"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2542675" y="2726100"/>
              <a:ext cx="13225" cy="13400"/>
            </a:xfrm>
            <a:custGeom>
              <a:avLst/>
              <a:gdLst/>
              <a:ahLst/>
              <a:cxnLst/>
              <a:rect l="l" t="t" r="r" b="b"/>
              <a:pathLst>
                <a:path w="529" h="536" extrusionOk="0">
                  <a:moveTo>
                    <a:pt x="263" y="1"/>
                  </a:moveTo>
                  <a:cubicBezTo>
                    <a:pt x="135" y="1"/>
                    <a:pt x="7" y="87"/>
                    <a:pt x="1" y="260"/>
                  </a:cubicBezTo>
                  <a:cubicBezTo>
                    <a:pt x="1" y="412"/>
                    <a:pt x="113" y="535"/>
                    <a:pt x="263" y="535"/>
                  </a:cubicBezTo>
                  <a:cubicBezTo>
                    <a:pt x="402" y="535"/>
                    <a:pt x="528" y="412"/>
                    <a:pt x="528" y="260"/>
                  </a:cubicBezTo>
                  <a:cubicBezTo>
                    <a:pt x="520" y="87"/>
                    <a:pt x="391"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2516050" y="2726100"/>
              <a:ext cx="13200" cy="13400"/>
            </a:xfrm>
            <a:custGeom>
              <a:avLst/>
              <a:gdLst/>
              <a:ahLst/>
              <a:cxnLst/>
              <a:rect l="l" t="t" r="r" b="b"/>
              <a:pathLst>
                <a:path w="528" h="536" extrusionOk="0">
                  <a:moveTo>
                    <a:pt x="265" y="1"/>
                  </a:moveTo>
                  <a:cubicBezTo>
                    <a:pt x="137" y="1"/>
                    <a:pt x="8" y="87"/>
                    <a:pt x="0" y="260"/>
                  </a:cubicBezTo>
                  <a:cubicBezTo>
                    <a:pt x="0" y="412"/>
                    <a:pt x="126" y="535"/>
                    <a:pt x="266" y="535"/>
                  </a:cubicBezTo>
                  <a:cubicBezTo>
                    <a:pt x="415" y="535"/>
                    <a:pt x="528" y="412"/>
                    <a:pt x="528" y="260"/>
                  </a:cubicBezTo>
                  <a:cubicBezTo>
                    <a:pt x="521" y="87"/>
                    <a:pt x="393"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2516050" y="2779225"/>
              <a:ext cx="286000" cy="198850"/>
            </a:xfrm>
            <a:custGeom>
              <a:avLst/>
              <a:gdLst/>
              <a:ahLst/>
              <a:cxnLst/>
              <a:rect l="l" t="t" r="r" b="b"/>
              <a:pathLst>
                <a:path w="11440" h="7954" extrusionOk="0">
                  <a:moveTo>
                    <a:pt x="10915" y="528"/>
                  </a:moveTo>
                  <a:lnTo>
                    <a:pt x="10915" y="7416"/>
                  </a:lnTo>
                  <a:lnTo>
                    <a:pt x="528" y="7416"/>
                  </a:lnTo>
                  <a:lnTo>
                    <a:pt x="528" y="528"/>
                  </a:lnTo>
                  <a:close/>
                  <a:moveTo>
                    <a:pt x="266" y="0"/>
                  </a:moveTo>
                  <a:cubicBezTo>
                    <a:pt x="126" y="0"/>
                    <a:pt x="0" y="126"/>
                    <a:pt x="0" y="262"/>
                  </a:cubicBezTo>
                  <a:lnTo>
                    <a:pt x="0" y="7678"/>
                  </a:lnTo>
                  <a:cubicBezTo>
                    <a:pt x="0" y="7831"/>
                    <a:pt x="126" y="7954"/>
                    <a:pt x="266" y="7954"/>
                  </a:cubicBezTo>
                  <a:lnTo>
                    <a:pt x="11177" y="7954"/>
                  </a:lnTo>
                  <a:cubicBezTo>
                    <a:pt x="11330" y="7954"/>
                    <a:pt x="11439" y="7831"/>
                    <a:pt x="11439" y="7678"/>
                  </a:cubicBezTo>
                  <a:lnTo>
                    <a:pt x="11439" y="262"/>
                  </a:lnTo>
                  <a:cubicBezTo>
                    <a:pt x="11439" y="126"/>
                    <a:pt x="11330" y="0"/>
                    <a:pt x="11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2538525" y="2805850"/>
              <a:ext cx="235225" cy="145600"/>
            </a:xfrm>
            <a:custGeom>
              <a:avLst/>
              <a:gdLst/>
              <a:ahLst/>
              <a:cxnLst/>
              <a:rect l="l" t="t" r="r" b="b"/>
              <a:pathLst>
                <a:path w="9409" h="5824" extrusionOk="0">
                  <a:moveTo>
                    <a:pt x="6032" y="512"/>
                  </a:moveTo>
                  <a:cubicBezTo>
                    <a:pt x="6225" y="512"/>
                    <a:pt x="6378" y="665"/>
                    <a:pt x="6378" y="857"/>
                  </a:cubicBezTo>
                  <a:cubicBezTo>
                    <a:pt x="6371" y="1086"/>
                    <a:pt x="6205" y="1201"/>
                    <a:pt x="6039" y="1201"/>
                  </a:cubicBezTo>
                  <a:cubicBezTo>
                    <a:pt x="5873" y="1201"/>
                    <a:pt x="5707" y="1086"/>
                    <a:pt x="5700" y="857"/>
                  </a:cubicBezTo>
                  <a:cubicBezTo>
                    <a:pt x="5700" y="665"/>
                    <a:pt x="5853" y="512"/>
                    <a:pt x="6032" y="512"/>
                  </a:cubicBezTo>
                  <a:close/>
                  <a:moveTo>
                    <a:pt x="1192" y="1481"/>
                  </a:moveTo>
                  <a:cubicBezTo>
                    <a:pt x="1385" y="1481"/>
                    <a:pt x="1538" y="1647"/>
                    <a:pt x="1538" y="1826"/>
                  </a:cubicBezTo>
                  <a:cubicBezTo>
                    <a:pt x="1531" y="2056"/>
                    <a:pt x="1365" y="2170"/>
                    <a:pt x="1199" y="2170"/>
                  </a:cubicBezTo>
                  <a:cubicBezTo>
                    <a:pt x="1033" y="2170"/>
                    <a:pt x="867" y="2056"/>
                    <a:pt x="860" y="1826"/>
                  </a:cubicBezTo>
                  <a:cubicBezTo>
                    <a:pt x="844" y="1647"/>
                    <a:pt x="1010" y="1481"/>
                    <a:pt x="1192" y="1481"/>
                  </a:cubicBezTo>
                  <a:close/>
                  <a:moveTo>
                    <a:pt x="3612" y="2949"/>
                  </a:moveTo>
                  <a:cubicBezTo>
                    <a:pt x="3805" y="2949"/>
                    <a:pt x="3958" y="3098"/>
                    <a:pt x="3958" y="3280"/>
                  </a:cubicBezTo>
                  <a:cubicBezTo>
                    <a:pt x="3951" y="3508"/>
                    <a:pt x="3785" y="3622"/>
                    <a:pt x="3619" y="3622"/>
                  </a:cubicBezTo>
                  <a:cubicBezTo>
                    <a:pt x="3453" y="3622"/>
                    <a:pt x="3287" y="3508"/>
                    <a:pt x="3280" y="3280"/>
                  </a:cubicBezTo>
                  <a:cubicBezTo>
                    <a:pt x="3280" y="3098"/>
                    <a:pt x="3433" y="2949"/>
                    <a:pt x="3612" y="2949"/>
                  </a:cubicBezTo>
                  <a:close/>
                  <a:moveTo>
                    <a:pt x="8452" y="2949"/>
                  </a:moveTo>
                  <a:cubicBezTo>
                    <a:pt x="8645" y="2949"/>
                    <a:pt x="8798" y="3098"/>
                    <a:pt x="8798" y="3280"/>
                  </a:cubicBezTo>
                  <a:cubicBezTo>
                    <a:pt x="8798" y="3473"/>
                    <a:pt x="8645" y="3626"/>
                    <a:pt x="8452" y="3626"/>
                  </a:cubicBezTo>
                  <a:cubicBezTo>
                    <a:pt x="8011" y="3612"/>
                    <a:pt x="8011" y="2962"/>
                    <a:pt x="8452" y="2949"/>
                  </a:cubicBezTo>
                  <a:close/>
                  <a:moveTo>
                    <a:pt x="1773" y="2490"/>
                  </a:moveTo>
                  <a:lnTo>
                    <a:pt x="2769" y="3085"/>
                  </a:lnTo>
                  <a:cubicBezTo>
                    <a:pt x="2656" y="3529"/>
                    <a:pt x="2935" y="3997"/>
                    <a:pt x="3333" y="4124"/>
                  </a:cubicBezTo>
                  <a:lnTo>
                    <a:pt x="3333" y="5299"/>
                  </a:lnTo>
                  <a:lnTo>
                    <a:pt x="1468" y="5299"/>
                  </a:lnTo>
                  <a:lnTo>
                    <a:pt x="1468" y="2670"/>
                  </a:lnTo>
                  <a:cubicBezTo>
                    <a:pt x="1577" y="2630"/>
                    <a:pt x="1674" y="2573"/>
                    <a:pt x="1773" y="2490"/>
                  </a:cubicBezTo>
                  <a:close/>
                  <a:moveTo>
                    <a:pt x="5644" y="1647"/>
                  </a:moveTo>
                  <a:cubicBezTo>
                    <a:pt x="5687" y="1661"/>
                    <a:pt x="5727" y="1687"/>
                    <a:pt x="5783" y="1704"/>
                  </a:cubicBezTo>
                  <a:lnTo>
                    <a:pt x="5783" y="5299"/>
                  </a:lnTo>
                  <a:lnTo>
                    <a:pt x="3901" y="5299"/>
                  </a:lnTo>
                  <a:lnTo>
                    <a:pt x="3901" y="4124"/>
                  </a:lnTo>
                  <a:cubicBezTo>
                    <a:pt x="4246" y="4011"/>
                    <a:pt x="4495" y="3679"/>
                    <a:pt x="4495" y="3294"/>
                  </a:cubicBezTo>
                  <a:cubicBezTo>
                    <a:pt x="4495" y="3141"/>
                    <a:pt x="4469" y="3015"/>
                    <a:pt x="4399" y="2892"/>
                  </a:cubicBezTo>
                  <a:lnTo>
                    <a:pt x="5644" y="1647"/>
                  </a:lnTo>
                  <a:close/>
                  <a:moveTo>
                    <a:pt x="6447" y="1647"/>
                  </a:moveTo>
                  <a:lnTo>
                    <a:pt x="7679" y="2892"/>
                  </a:lnTo>
                  <a:cubicBezTo>
                    <a:pt x="7430" y="3363"/>
                    <a:pt x="7692" y="3971"/>
                    <a:pt x="8190" y="4124"/>
                  </a:cubicBezTo>
                  <a:lnTo>
                    <a:pt x="8190" y="5299"/>
                  </a:lnTo>
                  <a:lnTo>
                    <a:pt x="6308" y="5299"/>
                  </a:lnTo>
                  <a:lnTo>
                    <a:pt x="6308" y="1704"/>
                  </a:lnTo>
                  <a:cubicBezTo>
                    <a:pt x="6351" y="1687"/>
                    <a:pt x="6404" y="1661"/>
                    <a:pt x="6447" y="1647"/>
                  </a:cubicBezTo>
                  <a:close/>
                  <a:moveTo>
                    <a:pt x="6015" y="1"/>
                  </a:moveTo>
                  <a:cubicBezTo>
                    <a:pt x="5387" y="1"/>
                    <a:pt x="4956" y="713"/>
                    <a:pt x="5259" y="1259"/>
                  </a:cubicBezTo>
                  <a:lnTo>
                    <a:pt x="4014" y="2517"/>
                  </a:lnTo>
                  <a:cubicBezTo>
                    <a:pt x="3894" y="2452"/>
                    <a:pt x="3757" y="2421"/>
                    <a:pt x="3620" y="2421"/>
                  </a:cubicBezTo>
                  <a:cubicBezTo>
                    <a:pt x="3408" y="2421"/>
                    <a:pt x="3196" y="2495"/>
                    <a:pt x="3045" y="2630"/>
                  </a:cubicBezTo>
                  <a:lnTo>
                    <a:pt x="2049" y="2036"/>
                  </a:lnTo>
                  <a:cubicBezTo>
                    <a:pt x="2170" y="1501"/>
                    <a:pt x="1754" y="970"/>
                    <a:pt x="1212" y="970"/>
                  </a:cubicBezTo>
                  <a:cubicBezTo>
                    <a:pt x="1206" y="970"/>
                    <a:pt x="1199" y="970"/>
                    <a:pt x="1192" y="970"/>
                  </a:cubicBezTo>
                  <a:cubicBezTo>
                    <a:pt x="196" y="983"/>
                    <a:pt x="1" y="2351"/>
                    <a:pt x="927" y="2670"/>
                  </a:cubicBezTo>
                  <a:lnTo>
                    <a:pt x="927" y="5299"/>
                  </a:lnTo>
                  <a:lnTo>
                    <a:pt x="595" y="5299"/>
                  </a:lnTo>
                  <a:cubicBezTo>
                    <a:pt x="236" y="5312"/>
                    <a:pt x="236" y="5810"/>
                    <a:pt x="595" y="5823"/>
                  </a:cubicBezTo>
                  <a:lnTo>
                    <a:pt x="9060" y="5823"/>
                  </a:lnTo>
                  <a:cubicBezTo>
                    <a:pt x="9408" y="5810"/>
                    <a:pt x="9408" y="5312"/>
                    <a:pt x="9060" y="5299"/>
                  </a:cubicBezTo>
                  <a:lnTo>
                    <a:pt x="8715" y="5299"/>
                  </a:lnTo>
                  <a:lnTo>
                    <a:pt x="8715" y="4124"/>
                  </a:lnTo>
                  <a:cubicBezTo>
                    <a:pt x="9076" y="4011"/>
                    <a:pt x="9325" y="3679"/>
                    <a:pt x="9325" y="3294"/>
                  </a:cubicBezTo>
                  <a:cubicBezTo>
                    <a:pt x="9336" y="2789"/>
                    <a:pt x="8905" y="2418"/>
                    <a:pt x="8446" y="2418"/>
                  </a:cubicBezTo>
                  <a:cubicBezTo>
                    <a:pt x="8313" y="2418"/>
                    <a:pt x="8178" y="2449"/>
                    <a:pt x="8051" y="2517"/>
                  </a:cubicBezTo>
                  <a:lnTo>
                    <a:pt x="6806" y="1259"/>
                  </a:lnTo>
                  <a:cubicBezTo>
                    <a:pt x="7108" y="713"/>
                    <a:pt x="6678" y="1"/>
                    <a:pt x="6050" y="1"/>
                  </a:cubicBezTo>
                  <a:cubicBezTo>
                    <a:pt x="6044" y="1"/>
                    <a:pt x="6038" y="1"/>
                    <a:pt x="6032" y="1"/>
                  </a:cubicBezTo>
                  <a:cubicBezTo>
                    <a:pt x="6027" y="1"/>
                    <a:pt x="6021" y="1"/>
                    <a:pt x="6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38"/>
          <p:cNvSpPr txBox="1">
            <a:spLocks noGrp="1"/>
          </p:cNvSpPr>
          <p:nvPr>
            <p:ph type="title" idx="8"/>
          </p:nvPr>
        </p:nvSpPr>
        <p:spPr>
          <a:xfrm>
            <a:off x="1450200" y="267470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820" name="Google Shape;820;p38"/>
          <p:cNvSpPr txBox="1">
            <a:spLocks noGrp="1"/>
          </p:cNvSpPr>
          <p:nvPr>
            <p:ph type="title" idx="9"/>
          </p:nvPr>
        </p:nvSpPr>
        <p:spPr>
          <a:xfrm>
            <a:off x="3844625" y="1229151"/>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827" name="Google Shape;827;p38"/>
          <p:cNvSpPr txBox="1">
            <a:spLocks noGrp="1"/>
          </p:cNvSpPr>
          <p:nvPr>
            <p:ph type="title" idx="13"/>
          </p:nvPr>
        </p:nvSpPr>
        <p:spPr>
          <a:xfrm>
            <a:off x="3844625" y="2674699"/>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871" name="Google Shape;871;p38"/>
          <p:cNvSpPr txBox="1">
            <a:spLocks noGrp="1"/>
          </p:cNvSpPr>
          <p:nvPr>
            <p:ph type="title" idx="14"/>
          </p:nvPr>
        </p:nvSpPr>
        <p:spPr>
          <a:xfrm>
            <a:off x="6239100" y="1229152"/>
            <a:ext cx="567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872" name="Google Shape;872;p38"/>
          <p:cNvSpPr txBox="1">
            <a:spLocks noGrp="1"/>
          </p:cNvSpPr>
          <p:nvPr>
            <p:ph type="title" idx="15"/>
          </p:nvPr>
        </p:nvSpPr>
        <p:spPr>
          <a:xfrm>
            <a:off x="6239100" y="2674703"/>
            <a:ext cx="567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817" name="Google Shape;817;p38"/>
          <p:cNvSpPr txBox="1">
            <a:spLocks noGrp="1"/>
          </p:cNvSpPr>
          <p:nvPr>
            <p:ph type="title" idx="7"/>
          </p:nvPr>
        </p:nvSpPr>
        <p:spPr>
          <a:xfrm>
            <a:off x="1450150" y="122915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cxnSp>
        <p:nvCxnSpPr>
          <p:cNvPr id="873" name="Google Shape;873;p38"/>
          <p:cNvCxnSpPr>
            <a:stCxn id="872" idx="3"/>
            <a:endCxn id="828" idx="1"/>
          </p:cNvCxnSpPr>
          <p:nvPr/>
        </p:nvCxnSpPr>
        <p:spPr>
          <a:xfrm rot="10800000" flipH="1">
            <a:off x="6806100" y="2958053"/>
            <a:ext cx="304800" cy="3000"/>
          </a:xfrm>
          <a:prstGeom prst="straightConnector1">
            <a:avLst/>
          </a:prstGeom>
          <a:noFill/>
          <a:ln w="9525" cap="flat" cmpd="sng">
            <a:solidFill>
              <a:schemeClr val="dk1"/>
            </a:solidFill>
            <a:prstDash val="solid"/>
            <a:round/>
            <a:headEnd type="none" w="med" len="med"/>
            <a:tailEnd type="diamond" w="med" len="med"/>
          </a:ln>
        </p:spPr>
      </p:cxnSp>
      <p:cxnSp>
        <p:nvCxnSpPr>
          <p:cNvPr id="874" name="Google Shape;874;p38"/>
          <p:cNvCxnSpPr>
            <a:stCxn id="871" idx="3"/>
            <a:endCxn id="821" idx="1"/>
          </p:cNvCxnSpPr>
          <p:nvPr/>
        </p:nvCxnSpPr>
        <p:spPr>
          <a:xfrm rot="10800000" flipH="1">
            <a:off x="6806100" y="1512502"/>
            <a:ext cx="304800" cy="3000"/>
          </a:xfrm>
          <a:prstGeom prst="straightConnector1">
            <a:avLst/>
          </a:prstGeom>
          <a:noFill/>
          <a:ln w="9525" cap="flat" cmpd="sng">
            <a:solidFill>
              <a:schemeClr val="dk1"/>
            </a:solidFill>
            <a:prstDash val="solid"/>
            <a:round/>
            <a:headEnd type="none" w="med" len="med"/>
            <a:tailEnd type="diamond"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8">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9">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7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 grpId="0" build="p"/>
      <p:bldP spid="807" grpId="0" build="p"/>
      <p:bldP spid="808" grpId="0" build="p"/>
      <p:bldP spid="809" grpId="0" build="p"/>
      <p:bldP spid="810" grpId="0" build="p"/>
      <p:bldP spid="811" grpId="0" animBg="1"/>
      <p:bldP spid="818" grpId="0" animBg="1"/>
      <p:bldP spid="821" grpId="0" animBg="1"/>
      <p:bldP spid="822" grpId="0" animBg="1"/>
      <p:bldP spid="825" grpId="0" animBg="1"/>
      <p:bldP spid="828" grpId="0" animBg="1"/>
      <p:bldP spid="829" grpId="0" build="p"/>
      <p:bldP spid="824" grpId="0"/>
      <p:bldP spid="820" grpId="0"/>
      <p:bldP spid="827" grpId="0"/>
      <p:bldP spid="871" grpId="0"/>
      <p:bldP spid="872" grpId="0"/>
      <p:bldP spid="8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9"/>
          <p:cNvSpPr txBox="1">
            <a:spLocks noGrp="1"/>
          </p:cNvSpPr>
          <p:nvPr>
            <p:ph type="title"/>
          </p:nvPr>
        </p:nvSpPr>
        <p:spPr>
          <a:xfrm>
            <a:off x="1481025" y="2102825"/>
            <a:ext cx="5193152" cy="9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881" name="Google Shape;881;p39"/>
          <p:cNvGrpSpPr/>
          <p:nvPr/>
        </p:nvGrpSpPr>
        <p:grpSpPr>
          <a:xfrm>
            <a:off x="-1555691" y="3874548"/>
            <a:ext cx="3140396" cy="541907"/>
            <a:chOff x="-528216" y="3116173"/>
            <a:chExt cx="3140396" cy="541907"/>
          </a:xfrm>
        </p:grpSpPr>
        <p:grpSp>
          <p:nvGrpSpPr>
            <p:cNvPr id="882" name="Google Shape;882;p39"/>
            <p:cNvGrpSpPr/>
            <p:nvPr/>
          </p:nvGrpSpPr>
          <p:grpSpPr>
            <a:xfrm>
              <a:off x="-528216" y="3434317"/>
              <a:ext cx="2877996" cy="223763"/>
              <a:chOff x="1748550" y="2064750"/>
              <a:chExt cx="3573375" cy="277863"/>
            </a:xfrm>
          </p:grpSpPr>
          <p:sp>
            <p:nvSpPr>
              <p:cNvPr id="883" name="Google Shape;883;p39"/>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884" name="Google Shape;884;p39"/>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39"/>
            <p:cNvGrpSpPr/>
            <p:nvPr/>
          </p:nvGrpSpPr>
          <p:grpSpPr>
            <a:xfrm>
              <a:off x="-528208" y="3317016"/>
              <a:ext cx="2430741" cy="185537"/>
              <a:chOff x="1748547" y="1392116"/>
              <a:chExt cx="5911958" cy="451312"/>
            </a:xfrm>
          </p:grpSpPr>
          <p:sp>
            <p:nvSpPr>
              <p:cNvPr id="886" name="Google Shape;886;p39"/>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887" name="Google Shape;887;p39"/>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39"/>
            <p:cNvGrpSpPr/>
            <p:nvPr/>
          </p:nvGrpSpPr>
          <p:grpSpPr>
            <a:xfrm>
              <a:off x="-528216" y="3116173"/>
              <a:ext cx="3140396" cy="45661"/>
              <a:chOff x="1748550" y="1449263"/>
              <a:chExt cx="3899175" cy="56700"/>
            </a:xfrm>
          </p:grpSpPr>
          <p:cxnSp>
            <p:nvCxnSpPr>
              <p:cNvPr id="889" name="Google Shape;889;p39"/>
              <p:cNvCxnSpPr/>
              <p:nvPr/>
            </p:nvCxnSpPr>
            <p:spPr>
              <a:xfrm>
                <a:off x="1748550" y="1477625"/>
                <a:ext cx="3846900" cy="0"/>
              </a:xfrm>
              <a:prstGeom prst="straightConnector1">
                <a:avLst/>
              </a:prstGeom>
              <a:noFill/>
              <a:ln w="9525" cap="flat" cmpd="sng">
                <a:solidFill>
                  <a:schemeClr val="dk1"/>
                </a:solidFill>
                <a:prstDash val="solid"/>
                <a:round/>
                <a:headEnd type="none" w="med" len="med"/>
                <a:tailEnd type="none" w="med" len="med"/>
              </a:ln>
            </p:spPr>
          </p:cxnSp>
          <p:sp>
            <p:nvSpPr>
              <p:cNvPr id="890" name="Google Shape;890;p39"/>
              <p:cNvSpPr/>
              <p:nvPr/>
            </p:nvSpPr>
            <p:spPr>
              <a:xfrm>
                <a:off x="5591025" y="1449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 name="Google Shape;891;p39"/>
          <p:cNvGrpSpPr/>
          <p:nvPr/>
        </p:nvGrpSpPr>
        <p:grpSpPr>
          <a:xfrm flipH="1">
            <a:off x="6378225" y="936479"/>
            <a:ext cx="3094729" cy="1111283"/>
            <a:chOff x="1748550" y="1613039"/>
            <a:chExt cx="3842475" cy="1379962"/>
          </a:xfrm>
        </p:grpSpPr>
        <p:grpSp>
          <p:nvGrpSpPr>
            <p:cNvPr id="892" name="Google Shape;892;p39"/>
            <p:cNvGrpSpPr/>
            <p:nvPr/>
          </p:nvGrpSpPr>
          <p:grpSpPr>
            <a:xfrm>
              <a:off x="1754675" y="2577138"/>
              <a:ext cx="1945675" cy="56700"/>
              <a:chOff x="1754675" y="2661275"/>
              <a:chExt cx="1945675" cy="56700"/>
            </a:xfrm>
          </p:grpSpPr>
          <p:cxnSp>
            <p:nvCxnSpPr>
              <p:cNvPr id="893" name="Google Shape;893;p39"/>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894" name="Google Shape;894;p39"/>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39"/>
            <p:cNvGrpSpPr/>
            <p:nvPr/>
          </p:nvGrpSpPr>
          <p:grpSpPr>
            <a:xfrm>
              <a:off x="1754616" y="2823901"/>
              <a:ext cx="1938597" cy="169100"/>
              <a:chOff x="1754675" y="2824000"/>
              <a:chExt cx="4728285" cy="412439"/>
            </a:xfrm>
          </p:grpSpPr>
          <p:sp>
            <p:nvSpPr>
              <p:cNvPr id="896" name="Google Shape;896;p39"/>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897" name="Google Shape;897;p39"/>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39"/>
            <p:cNvGrpSpPr/>
            <p:nvPr/>
          </p:nvGrpSpPr>
          <p:grpSpPr>
            <a:xfrm>
              <a:off x="1779150" y="2289288"/>
              <a:ext cx="3811875" cy="127113"/>
              <a:chOff x="1779150" y="2604263"/>
              <a:chExt cx="3811875" cy="127113"/>
            </a:xfrm>
          </p:grpSpPr>
          <p:sp>
            <p:nvSpPr>
              <p:cNvPr id="899" name="Google Shape;899;p39"/>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900" name="Google Shape;900;p39"/>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39"/>
            <p:cNvGrpSpPr/>
            <p:nvPr/>
          </p:nvGrpSpPr>
          <p:grpSpPr>
            <a:xfrm>
              <a:off x="1748550" y="1758700"/>
              <a:ext cx="3573375" cy="277863"/>
              <a:chOff x="1748550" y="2064750"/>
              <a:chExt cx="3573375" cy="277863"/>
            </a:xfrm>
          </p:grpSpPr>
          <p:sp>
            <p:nvSpPr>
              <p:cNvPr id="902" name="Google Shape;902;p39"/>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903" name="Google Shape;903;p39"/>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39"/>
            <p:cNvGrpSpPr/>
            <p:nvPr/>
          </p:nvGrpSpPr>
          <p:grpSpPr>
            <a:xfrm>
              <a:off x="1748560" y="1613039"/>
              <a:ext cx="3018055" cy="230395"/>
              <a:chOff x="1748547" y="1392116"/>
              <a:chExt cx="5911958" cy="451312"/>
            </a:xfrm>
          </p:grpSpPr>
          <p:sp>
            <p:nvSpPr>
              <p:cNvPr id="905" name="Google Shape;905;p39"/>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906" name="Google Shape;906;p39"/>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9"/>
            <p:cNvGrpSpPr/>
            <p:nvPr/>
          </p:nvGrpSpPr>
          <p:grpSpPr>
            <a:xfrm>
              <a:off x="1766900" y="2120038"/>
              <a:ext cx="3737650" cy="56700"/>
              <a:chOff x="1766900" y="2869225"/>
              <a:chExt cx="3737650" cy="56700"/>
            </a:xfrm>
          </p:grpSpPr>
          <p:cxnSp>
            <p:nvCxnSpPr>
              <p:cNvPr id="908" name="Google Shape;908;p39"/>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09" name="Google Shape;909;p39"/>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BEAA0E-3E49-42FA-8B3F-F8CD84F7429E}"/>
              </a:ext>
            </a:extLst>
          </p:cNvPr>
          <p:cNvSpPr>
            <a:spLocks noGrp="1"/>
          </p:cNvSpPr>
          <p:nvPr>
            <p:ph type="title"/>
          </p:nvPr>
        </p:nvSpPr>
        <p:spPr>
          <a:xfrm>
            <a:off x="420832" y="1413164"/>
            <a:ext cx="4014593" cy="1636161"/>
          </a:xfrm>
        </p:spPr>
        <p:txBody>
          <a:bodyPr/>
          <a:lstStyle/>
          <a:p>
            <a:r>
              <a:rPr lang="fr-CH"/>
              <a:t>Méthode utilisé</a:t>
            </a:r>
          </a:p>
        </p:txBody>
      </p:sp>
      <p:sp>
        <p:nvSpPr>
          <p:cNvPr id="3" name="Sous-titre 2">
            <a:extLst>
              <a:ext uri="{FF2B5EF4-FFF2-40B4-BE49-F238E27FC236}">
                <a16:creationId xmlns:a16="http://schemas.microsoft.com/office/drawing/2014/main" id="{CA6417C0-66B9-4272-BBB5-70E33266F1E9}"/>
              </a:ext>
            </a:extLst>
          </p:cNvPr>
          <p:cNvSpPr>
            <a:spLocks noGrp="1"/>
          </p:cNvSpPr>
          <p:nvPr>
            <p:ph type="subTitle" idx="1"/>
          </p:nvPr>
        </p:nvSpPr>
        <p:spPr/>
        <p:txBody>
          <a:bodyPr/>
          <a:lstStyle/>
          <a:p>
            <a:endParaRPr lang="fr-CH"/>
          </a:p>
        </p:txBody>
      </p:sp>
      <p:pic>
        <p:nvPicPr>
          <p:cNvPr id="5" name="Image 4">
            <a:extLst>
              <a:ext uri="{FF2B5EF4-FFF2-40B4-BE49-F238E27FC236}">
                <a16:creationId xmlns:a16="http://schemas.microsoft.com/office/drawing/2014/main" id="{4808A3D4-9025-4933-ACBC-A36604147825}"/>
              </a:ext>
            </a:extLst>
          </p:cNvPr>
          <p:cNvPicPr>
            <a:picLocks noChangeAspect="1"/>
          </p:cNvPicPr>
          <p:nvPr/>
        </p:nvPicPr>
        <p:blipFill>
          <a:blip r:embed="rId2"/>
          <a:stretch>
            <a:fillRect/>
          </a:stretch>
        </p:blipFill>
        <p:spPr>
          <a:xfrm>
            <a:off x="4279562" y="914195"/>
            <a:ext cx="4214690" cy="3075913"/>
          </a:xfrm>
          <a:prstGeom prst="rect">
            <a:avLst/>
          </a:prstGeom>
        </p:spPr>
      </p:pic>
    </p:spTree>
    <p:extLst>
      <p:ext uri="{BB962C8B-B14F-4D97-AF65-F5344CB8AC3E}">
        <p14:creationId xmlns:p14="http://schemas.microsoft.com/office/powerpoint/2010/main" val="2419302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prstGeom prst="rect">
            <a:avLst/>
          </a:prstGeom>
        </p:spPr>
        <p:txBody>
          <a:bodyPr spcFirstLastPara="1" wrap="square" lIns="91425" tIns="91425" rIns="91425" bIns="91425" anchor="ctr" anchorCtr="0">
            <a:noAutofit/>
          </a:bodyPr>
          <a:lstStyle/>
          <a:p>
            <a:r>
              <a:rPr lang="fr-CH"/>
              <a:t>Cahier des charges - Besoin</a:t>
            </a:r>
            <a:endParaRPr/>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fr-CH"/>
              </a:p>
            </p:txBody>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E6631DB1-21BC-4D0A-9F49-E80399210681}"/>
              </a:ext>
            </a:extLst>
          </p:cNvPr>
          <p:cNvSpPr txBox="1"/>
          <p:nvPr/>
        </p:nvSpPr>
        <p:spPr>
          <a:xfrm>
            <a:off x="2537183" y="1966492"/>
            <a:ext cx="4768399" cy="1600438"/>
          </a:xfrm>
          <a:prstGeom prst="rect">
            <a:avLst/>
          </a:prstGeom>
          <a:noFill/>
        </p:spPr>
        <p:txBody>
          <a:bodyPr wrap="square" rtlCol="0">
            <a:spAutoFit/>
          </a:bodyPr>
          <a:lstStyle/>
          <a:p>
            <a:r>
              <a:rPr lang="fr-CH" sz="2800" b="1"/>
              <a:t>Besoin exprimés</a:t>
            </a:r>
          </a:p>
          <a:p>
            <a:endParaRPr lang="fr-CH" sz="2800" b="1"/>
          </a:p>
          <a:p>
            <a:r>
              <a:rPr lang="fr-CH" sz="2800" b="1"/>
              <a:t>Problématique à résoudre</a:t>
            </a:r>
          </a:p>
          <a:p>
            <a:endParaRPr lang="fr-CH"/>
          </a:p>
        </p:txBody>
      </p:sp>
      <p:sp>
        <p:nvSpPr>
          <p:cNvPr id="26" name="Google Shape;1828;p71">
            <a:extLst>
              <a:ext uri="{FF2B5EF4-FFF2-40B4-BE49-F238E27FC236}">
                <a16:creationId xmlns:a16="http://schemas.microsoft.com/office/drawing/2014/main" id="{F0207B21-E075-4A1F-84EA-4E7401F0E8AC}"/>
              </a:ext>
            </a:extLst>
          </p:cNvPr>
          <p:cNvSpPr/>
          <p:nvPr/>
        </p:nvSpPr>
        <p:spPr>
          <a:xfrm>
            <a:off x="1184565" y="1844386"/>
            <a:ext cx="989756" cy="756600"/>
          </a:xfrm>
          <a:custGeom>
            <a:avLst/>
            <a:gdLst/>
            <a:ahLst/>
            <a:cxnLst/>
            <a:rect l="l" t="t" r="r" b="b"/>
            <a:pathLst>
              <a:path w="13627" h="13562" extrusionOk="0">
                <a:moveTo>
                  <a:pt x="10071" y="531"/>
                </a:moveTo>
                <a:cubicBezTo>
                  <a:pt x="12033" y="531"/>
                  <a:pt x="13059" y="1059"/>
                  <a:pt x="13059" y="1291"/>
                </a:cubicBezTo>
                <a:cubicBezTo>
                  <a:pt x="12778" y="1837"/>
                  <a:pt x="11079" y="2039"/>
                  <a:pt x="10176" y="2039"/>
                </a:cubicBezTo>
                <a:cubicBezTo>
                  <a:pt x="10140" y="2039"/>
                  <a:pt x="10105" y="2039"/>
                  <a:pt x="10071" y="2038"/>
                </a:cubicBezTo>
                <a:cubicBezTo>
                  <a:pt x="10037" y="2039"/>
                  <a:pt x="10002" y="2039"/>
                  <a:pt x="9965" y="2039"/>
                </a:cubicBezTo>
                <a:cubicBezTo>
                  <a:pt x="9047" y="2039"/>
                  <a:pt x="7348" y="1837"/>
                  <a:pt x="7070" y="1291"/>
                </a:cubicBezTo>
                <a:cubicBezTo>
                  <a:pt x="7070" y="1059"/>
                  <a:pt x="8093" y="531"/>
                  <a:pt x="10071" y="531"/>
                </a:cubicBezTo>
                <a:close/>
                <a:moveTo>
                  <a:pt x="13059" y="2011"/>
                </a:moveTo>
                <a:lnTo>
                  <a:pt x="13059" y="2924"/>
                </a:lnTo>
                <a:cubicBezTo>
                  <a:pt x="12789" y="3474"/>
                  <a:pt x="11057" y="3672"/>
                  <a:pt x="10157" y="3672"/>
                </a:cubicBezTo>
                <a:cubicBezTo>
                  <a:pt x="10128" y="3672"/>
                  <a:pt x="10099" y="3672"/>
                  <a:pt x="10071" y="3671"/>
                </a:cubicBezTo>
                <a:cubicBezTo>
                  <a:pt x="10043" y="3672"/>
                  <a:pt x="10014" y="3672"/>
                  <a:pt x="9984" y="3672"/>
                </a:cubicBezTo>
                <a:cubicBezTo>
                  <a:pt x="9070" y="3672"/>
                  <a:pt x="7350" y="3474"/>
                  <a:pt x="7084" y="2924"/>
                </a:cubicBezTo>
                <a:lnTo>
                  <a:pt x="7084" y="2011"/>
                </a:lnTo>
                <a:cubicBezTo>
                  <a:pt x="7761" y="2391"/>
                  <a:pt x="8912" y="2582"/>
                  <a:pt x="10065" y="2582"/>
                </a:cubicBezTo>
                <a:cubicBezTo>
                  <a:pt x="11218" y="2582"/>
                  <a:pt x="12373" y="2391"/>
                  <a:pt x="13059" y="2011"/>
                </a:cubicBezTo>
                <a:close/>
                <a:moveTo>
                  <a:pt x="13059" y="3645"/>
                </a:moveTo>
                <a:lnTo>
                  <a:pt x="13059" y="4558"/>
                </a:lnTo>
                <a:cubicBezTo>
                  <a:pt x="12789" y="5107"/>
                  <a:pt x="11057" y="5305"/>
                  <a:pt x="10157" y="5305"/>
                </a:cubicBezTo>
                <a:cubicBezTo>
                  <a:pt x="10128" y="5305"/>
                  <a:pt x="10099" y="5305"/>
                  <a:pt x="10071" y="5304"/>
                </a:cubicBezTo>
                <a:cubicBezTo>
                  <a:pt x="10043" y="5305"/>
                  <a:pt x="10014" y="5305"/>
                  <a:pt x="9984" y="5305"/>
                </a:cubicBezTo>
                <a:cubicBezTo>
                  <a:pt x="9070" y="5305"/>
                  <a:pt x="7350" y="5107"/>
                  <a:pt x="7084" y="4558"/>
                </a:cubicBezTo>
                <a:lnTo>
                  <a:pt x="7084" y="3645"/>
                </a:lnTo>
                <a:cubicBezTo>
                  <a:pt x="7761" y="4018"/>
                  <a:pt x="8912" y="4205"/>
                  <a:pt x="10065" y="4205"/>
                </a:cubicBezTo>
                <a:cubicBezTo>
                  <a:pt x="11218" y="4205"/>
                  <a:pt x="12373" y="4018"/>
                  <a:pt x="13059" y="3645"/>
                </a:cubicBezTo>
                <a:close/>
                <a:moveTo>
                  <a:pt x="13059" y="5261"/>
                </a:moveTo>
                <a:lnTo>
                  <a:pt x="13059" y="6174"/>
                </a:lnTo>
                <a:cubicBezTo>
                  <a:pt x="13059" y="6397"/>
                  <a:pt x="12050" y="6921"/>
                  <a:pt x="10071" y="6921"/>
                </a:cubicBezTo>
                <a:cubicBezTo>
                  <a:pt x="8093" y="6921"/>
                  <a:pt x="7084" y="6397"/>
                  <a:pt x="7084" y="6174"/>
                </a:cubicBezTo>
                <a:lnTo>
                  <a:pt x="7084" y="5261"/>
                </a:lnTo>
                <a:cubicBezTo>
                  <a:pt x="7761" y="5635"/>
                  <a:pt x="8912" y="5821"/>
                  <a:pt x="10065" y="5821"/>
                </a:cubicBezTo>
                <a:cubicBezTo>
                  <a:pt x="11218" y="5821"/>
                  <a:pt x="12373" y="5635"/>
                  <a:pt x="13059" y="5261"/>
                </a:cubicBezTo>
                <a:close/>
                <a:moveTo>
                  <a:pt x="6543" y="4405"/>
                </a:moveTo>
                <a:lnTo>
                  <a:pt x="6543" y="6174"/>
                </a:lnTo>
                <a:cubicBezTo>
                  <a:pt x="6543" y="6453"/>
                  <a:pt x="6752" y="6851"/>
                  <a:pt x="7691" y="7143"/>
                </a:cubicBezTo>
                <a:cubicBezTo>
                  <a:pt x="8093" y="7266"/>
                  <a:pt x="8578" y="7366"/>
                  <a:pt x="9115" y="7406"/>
                </a:cubicBezTo>
                <a:cubicBezTo>
                  <a:pt x="8769" y="8596"/>
                  <a:pt x="7802" y="9150"/>
                  <a:pt x="6835" y="9150"/>
                </a:cubicBezTo>
                <a:cubicBezTo>
                  <a:pt x="5646" y="9150"/>
                  <a:pt x="4457" y="8311"/>
                  <a:pt x="4428" y="6785"/>
                </a:cubicBezTo>
                <a:cubicBezTo>
                  <a:pt x="4428" y="5567"/>
                  <a:pt x="5354" y="4544"/>
                  <a:pt x="6543" y="4405"/>
                </a:cubicBezTo>
                <a:close/>
                <a:moveTo>
                  <a:pt x="3804" y="9371"/>
                </a:moveTo>
                <a:cubicBezTo>
                  <a:pt x="3930" y="9524"/>
                  <a:pt x="4066" y="9660"/>
                  <a:pt x="4219" y="9786"/>
                </a:cubicBezTo>
                <a:lnTo>
                  <a:pt x="3847" y="10171"/>
                </a:lnTo>
                <a:lnTo>
                  <a:pt x="3419" y="9743"/>
                </a:lnTo>
                <a:lnTo>
                  <a:pt x="3804" y="9371"/>
                </a:lnTo>
                <a:close/>
                <a:moveTo>
                  <a:pt x="6543" y="3353"/>
                </a:moveTo>
                <a:lnTo>
                  <a:pt x="6543" y="3880"/>
                </a:lnTo>
                <a:cubicBezTo>
                  <a:pt x="5092" y="3990"/>
                  <a:pt x="3874" y="5318"/>
                  <a:pt x="3900" y="6785"/>
                </a:cubicBezTo>
                <a:cubicBezTo>
                  <a:pt x="3954" y="8665"/>
                  <a:pt x="5391" y="9683"/>
                  <a:pt x="6831" y="9683"/>
                </a:cubicBezTo>
                <a:cubicBezTo>
                  <a:pt x="8037" y="9683"/>
                  <a:pt x="9245" y="8968"/>
                  <a:pt x="9643" y="7449"/>
                </a:cubicBezTo>
                <a:lnTo>
                  <a:pt x="10194" y="7449"/>
                </a:lnTo>
                <a:cubicBezTo>
                  <a:pt x="9875" y="9052"/>
                  <a:pt x="8465" y="10227"/>
                  <a:pt x="6805" y="10227"/>
                </a:cubicBezTo>
                <a:cubicBezTo>
                  <a:pt x="2406" y="10075"/>
                  <a:pt x="2187" y="3837"/>
                  <a:pt x="6543" y="3353"/>
                </a:cubicBezTo>
                <a:close/>
                <a:moveTo>
                  <a:pt x="3030" y="10105"/>
                </a:moveTo>
                <a:lnTo>
                  <a:pt x="3485" y="10559"/>
                </a:lnTo>
                <a:lnTo>
                  <a:pt x="1288" y="12910"/>
                </a:lnTo>
                <a:cubicBezTo>
                  <a:pt x="1213" y="12991"/>
                  <a:pt x="1106" y="13029"/>
                  <a:pt x="996" y="13029"/>
                </a:cubicBezTo>
                <a:cubicBezTo>
                  <a:pt x="882" y="13029"/>
                  <a:pt x="765" y="12988"/>
                  <a:pt x="680" y="12910"/>
                </a:cubicBezTo>
                <a:cubicBezTo>
                  <a:pt x="528" y="12744"/>
                  <a:pt x="514" y="12455"/>
                  <a:pt x="680" y="12302"/>
                </a:cubicBezTo>
                <a:lnTo>
                  <a:pt x="3030" y="10105"/>
                </a:lnTo>
                <a:close/>
                <a:moveTo>
                  <a:pt x="10065" y="1"/>
                </a:moveTo>
                <a:cubicBezTo>
                  <a:pt x="9188" y="1"/>
                  <a:pt x="8314" y="104"/>
                  <a:pt x="7691" y="312"/>
                </a:cubicBezTo>
                <a:cubicBezTo>
                  <a:pt x="6752" y="601"/>
                  <a:pt x="6543" y="1002"/>
                  <a:pt x="6543" y="1278"/>
                </a:cubicBezTo>
                <a:lnTo>
                  <a:pt x="6543" y="2815"/>
                </a:lnTo>
                <a:cubicBezTo>
                  <a:pt x="3542" y="2994"/>
                  <a:pt x="1825" y="6453"/>
                  <a:pt x="3485" y="8956"/>
                </a:cubicBezTo>
                <a:lnTo>
                  <a:pt x="318" y="11930"/>
                </a:lnTo>
                <a:cubicBezTo>
                  <a:pt x="126" y="12096"/>
                  <a:pt x="30" y="12329"/>
                  <a:pt x="30" y="12578"/>
                </a:cubicBezTo>
                <a:cubicBezTo>
                  <a:pt x="1" y="13102"/>
                  <a:pt x="443" y="13562"/>
                  <a:pt x="963" y="13562"/>
                </a:cubicBezTo>
                <a:cubicBezTo>
                  <a:pt x="980" y="13562"/>
                  <a:pt x="996" y="13561"/>
                  <a:pt x="1012" y="13560"/>
                </a:cubicBezTo>
                <a:cubicBezTo>
                  <a:pt x="1261" y="13560"/>
                  <a:pt x="1494" y="13464"/>
                  <a:pt x="1676" y="13285"/>
                </a:cubicBezTo>
                <a:lnTo>
                  <a:pt x="4647" y="10105"/>
                </a:lnTo>
                <a:cubicBezTo>
                  <a:pt x="5303" y="10550"/>
                  <a:pt x="6040" y="10753"/>
                  <a:pt x="6769" y="10753"/>
                </a:cubicBezTo>
                <a:cubicBezTo>
                  <a:pt x="8623" y="10753"/>
                  <a:pt x="10428" y="9438"/>
                  <a:pt x="10735" y="7432"/>
                </a:cubicBezTo>
                <a:cubicBezTo>
                  <a:pt x="11688" y="7392"/>
                  <a:pt x="13627" y="7034"/>
                  <a:pt x="13597" y="6174"/>
                </a:cubicBezTo>
                <a:lnTo>
                  <a:pt x="13597" y="1278"/>
                </a:lnTo>
                <a:cubicBezTo>
                  <a:pt x="13597" y="1002"/>
                  <a:pt x="13391" y="601"/>
                  <a:pt x="12448" y="312"/>
                </a:cubicBezTo>
                <a:cubicBezTo>
                  <a:pt x="11819" y="104"/>
                  <a:pt x="10941" y="1"/>
                  <a:pt x="10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976;p71">
            <a:extLst>
              <a:ext uri="{FF2B5EF4-FFF2-40B4-BE49-F238E27FC236}">
                <a16:creationId xmlns:a16="http://schemas.microsoft.com/office/drawing/2014/main" id="{526A69F1-BCD7-4B46-B27A-64241D046A7E}"/>
              </a:ext>
            </a:extLst>
          </p:cNvPr>
          <p:cNvGrpSpPr/>
          <p:nvPr/>
        </p:nvGrpSpPr>
        <p:grpSpPr>
          <a:xfrm>
            <a:off x="1188632" y="2777863"/>
            <a:ext cx="985689" cy="756209"/>
            <a:chOff x="7032425" y="2118450"/>
            <a:chExt cx="339275" cy="338875"/>
          </a:xfrm>
        </p:grpSpPr>
        <p:sp>
          <p:nvSpPr>
            <p:cNvPr id="28" name="Google Shape;1977;p71">
              <a:extLst>
                <a:ext uri="{FF2B5EF4-FFF2-40B4-BE49-F238E27FC236}">
                  <a16:creationId xmlns:a16="http://schemas.microsoft.com/office/drawing/2014/main" id="{D532E0E8-6B60-4189-B43F-B30184F67948}"/>
                </a:ext>
              </a:extLst>
            </p:cNvPr>
            <p:cNvSpPr/>
            <p:nvPr/>
          </p:nvSpPr>
          <p:spPr>
            <a:xfrm>
              <a:off x="7032425" y="2152650"/>
              <a:ext cx="304675" cy="304675"/>
            </a:xfrm>
            <a:custGeom>
              <a:avLst/>
              <a:gdLst/>
              <a:ahLst/>
              <a:cxnLst/>
              <a:rect l="l" t="t" r="r" b="b"/>
              <a:pathLst>
                <a:path w="12187" h="12187" extrusionOk="0">
                  <a:moveTo>
                    <a:pt x="5839" y="541"/>
                  </a:moveTo>
                  <a:lnTo>
                    <a:pt x="5839" y="3197"/>
                  </a:lnTo>
                  <a:cubicBezTo>
                    <a:pt x="4359" y="3333"/>
                    <a:pt x="3184" y="4578"/>
                    <a:pt x="3184" y="6102"/>
                  </a:cubicBezTo>
                  <a:cubicBezTo>
                    <a:pt x="3247" y="8008"/>
                    <a:pt x="4680" y="8989"/>
                    <a:pt x="6111" y="8989"/>
                  </a:cubicBezTo>
                  <a:cubicBezTo>
                    <a:pt x="7452" y="8989"/>
                    <a:pt x="8791" y="8130"/>
                    <a:pt x="9006" y="6364"/>
                  </a:cubicBezTo>
                  <a:lnTo>
                    <a:pt x="11662" y="6364"/>
                  </a:lnTo>
                  <a:lnTo>
                    <a:pt x="11662" y="7054"/>
                  </a:lnTo>
                  <a:lnTo>
                    <a:pt x="10776" y="7098"/>
                  </a:lnTo>
                  <a:cubicBezTo>
                    <a:pt x="10666" y="7098"/>
                    <a:pt x="10570" y="7181"/>
                    <a:pt x="10540" y="7290"/>
                  </a:cubicBezTo>
                  <a:cubicBezTo>
                    <a:pt x="10430" y="7679"/>
                    <a:pt x="10278" y="8050"/>
                    <a:pt x="10085" y="8396"/>
                  </a:cubicBezTo>
                  <a:cubicBezTo>
                    <a:pt x="10015" y="8495"/>
                    <a:pt x="10029" y="8618"/>
                    <a:pt x="10112" y="8701"/>
                  </a:cubicBezTo>
                  <a:lnTo>
                    <a:pt x="10706" y="9352"/>
                  </a:lnTo>
                  <a:lnTo>
                    <a:pt x="9352" y="10706"/>
                  </a:lnTo>
                  <a:lnTo>
                    <a:pt x="8701" y="10112"/>
                  </a:lnTo>
                  <a:cubicBezTo>
                    <a:pt x="8654" y="10065"/>
                    <a:pt x="8594" y="10040"/>
                    <a:pt x="8533" y="10040"/>
                  </a:cubicBezTo>
                  <a:cubicBezTo>
                    <a:pt x="8487" y="10040"/>
                    <a:pt x="8439" y="10055"/>
                    <a:pt x="8395" y="10085"/>
                  </a:cubicBezTo>
                  <a:cubicBezTo>
                    <a:pt x="8050" y="10278"/>
                    <a:pt x="7678" y="10430"/>
                    <a:pt x="7290" y="10527"/>
                  </a:cubicBezTo>
                  <a:cubicBezTo>
                    <a:pt x="7180" y="10570"/>
                    <a:pt x="7098" y="10666"/>
                    <a:pt x="7098" y="10776"/>
                  </a:cubicBezTo>
                  <a:lnTo>
                    <a:pt x="7054" y="11662"/>
                  </a:lnTo>
                  <a:lnTo>
                    <a:pt x="5132" y="11662"/>
                  </a:lnTo>
                  <a:lnTo>
                    <a:pt x="5106" y="10776"/>
                  </a:lnTo>
                  <a:cubicBezTo>
                    <a:pt x="5092" y="10666"/>
                    <a:pt x="5023" y="10570"/>
                    <a:pt x="4910" y="10540"/>
                  </a:cubicBezTo>
                  <a:cubicBezTo>
                    <a:pt x="4525" y="10430"/>
                    <a:pt x="4150" y="10278"/>
                    <a:pt x="3804" y="10085"/>
                  </a:cubicBezTo>
                  <a:cubicBezTo>
                    <a:pt x="3763" y="10055"/>
                    <a:pt x="3715" y="10040"/>
                    <a:pt x="3668" y="10040"/>
                  </a:cubicBezTo>
                  <a:cubicBezTo>
                    <a:pt x="3607" y="10040"/>
                    <a:pt x="3546" y="10065"/>
                    <a:pt x="3499" y="10112"/>
                  </a:cubicBezTo>
                  <a:lnTo>
                    <a:pt x="2852" y="10706"/>
                  </a:lnTo>
                  <a:lnTo>
                    <a:pt x="1481" y="9352"/>
                  </a:lnTo>
                  <a:lnTo>
                    <a:pt x="2088" y="8701"/>
                  </a:lnTo>
                  <a:cubicBezTo>
                    <a:pt x="2158" y="8618"/>
                    <a:pt x="2171" y="8495"/>
                    <a:pt x="2118" y="8396"/>
                  </a:cubicBezTo>
                  <a:cubicBezTo>
                    <a:pt x="1922" y="8050"/>
                    <a:pt x="1773" y="7679"/>
                    <a:pt x="1660" y="7290"/>
                  </a:cubicBezTo>
                  <a:cubicBezTo>
                    <a:pt x="1633" y="7181"/>
                    <a:pt x="1537" y="7098"/>
                    <a:pt x="1424" y="7098"/>
                  </a:cubicBezTo>
                  <a:lnTo>
                    <a:pt x="541" y="7054"/>
                  </a:lnTo>
                  <a:lnTo>
                    <a:pt x="541" y="5132"/>
                  </a:lnTo>
                  <a:lnTo>
                    <a:pt x="1424" y="5106"/>
                  </a:lnTo>
                  <a:cubicBezTo>
                    <a:pt x="1537" y="5093"/>
                    <a:pt x="1633" y="5023"/>
                    <a:pt x="1660" y="4910"/>
                  </a:cubicBezTo>
                  <a:cubicBezTo>
                    <a:pt x="1773" y="4525"/>
                    <a:pt x="1922" y="4150"/>
                    <a:pt x="2118" y="3805"/>
                  </a:cubicBezTo>
                  <a:cubicBezTo>
                    <a:pt x="2171" y="3708"/>
                    <a:pt x="2158" y="3582"/>
                    <a:pt x="2088" y="3499"/>
                  </a:cubicBezTo>
                  <a:lnTo>
                    <a:pt x="1481" y="2852"/>
                  </a:lnTo>
                  <a:lnTo>
                    <a:pt x="2852" y="1481"/>
                  </a:lnTo>
                  <a:lnTo>
                    <a:pt x="3499" y="2088"/>
                  </a:lnTo>
                  <a:cubicBezTo>
                    <a:pt x="3548" y="2129"/>
                    <a:pt x="3611" y="2151"/>
                    <a:pt x="3675" y="2151"/>
                  </a:cubicBezTo>
                  <a:cubicBezTo>
                    <a:pt x="3720" y="2151"/>
                    <a:pt x="3765" y="2140"/>
                    <a:pt x="3804" y="2118"/>
                  </a:cubicBezTo>
                  <a:cubicBezTo>
                    <a:pt x="4150" y="1922"/>
                    <a:pt x="4525" y="1773"/>
                    <a:pt x="4910" y="1660"/>
                  </a:cubicBezTo>
                  <a:cubicBezTo>
                    <a:pt x="5023" y="1634"/>
                    <a:pt x="5092" y="1537"/>
                    <a:pt x="5106" y="1424"/>
                  </a:cubicBezTo>
                  <a:lnTo>
                    <a:pt x="5132" y="541"/>
                  </a:lnTo>
                  <a:close/>
                  <a:moveTo>
                    <a:pt x="4883" y="0"/>
                  </a:moveTo>
                  <a:cubicBezTo>
                    <a:pt x="4744" y="0"/>
                    <a:pt x="4621" y="126"/>
                    <a:pt x="4621" y="263"/>
                  </a:cubicBezTo>
                  <a:lnTo>
                    <a:pt x="4578" y="1205"/>
                  </a:lnTo>
                  <a:cubicBezTo>
                    <a:pt x="4289" y="1302"/>
                    <a:pt x="3997" y="1424"/>
                    <a:pt x="3708" y="1564"/>
                  </a:cubicBezTo>
                  <a:lnTo>
                    <a:pt x="3018" y="926"/>
                  </a:lnTo>
                  <a:cubicBezTo>
                    <a:pt x="2961" y="878"/>
                    <a:pt x="2895" y="854"/>
                    <a:pt x="2831" y="854"/>
                  </a:cubicBezTo>
                  <a:cubicBezTo>
                    <a:pt x="2766" y="854"/>
                    <a:pt x="2704" y="878"/>
                    <a:pt x="2656" y="926"/>
                  </a:cubicBezTo>
                  <a:lnTo>
                    <a:pt x="926" y="2643"/>
                  </a:lnTo>
                  <a:cubicBezTo>
                    <a:pt x="830" y="2752"/>
                    <a:pt x="830" y="2905"/>
                    <a:pt x="926" y="3018"/>
                  </a:cubicBezTo>
                  <a:lnTo>
                    <a:pt x="1564" y="3708"/>
                  </a:lnTo>
                  <a:cubicBezTo>
                    <a:pt x="1424" y="3984"/>
                    <a:pt x="1302" y="4276"/>
                    <a:pt x="1205" y="4578"/>
                  </a:cubicBezTo>
                  <a:lnTo>
                    <a:pt x="262" y="4621"/>
                  </a:lnTo>
                  <a:cubicBezTo>
                    <a:pt x="126" y="4621"/>
                    <a:pt x="0" y="4744"/>
                    <a:pt x="0" y="4883"/>
                  </a:cubicBezTo>
                  <a:lnTo>
                    <a:pt x="0" y="7317"/>
                  </a:lnTo>
                  <a:cubicBezTo>
                    <a:pt x="0" y="7456"/>
                    <a:pt x="126" y="7566"/>
                    <a:pt x="262" y="7582"/>
                  </a:cubicBezTo>
                  <a:lnTo>
                    <a:pt x="1205" y="7622"/>
                  </a:lnTo>
                  <a:cubicBezTo>
                    <a:pt x="1302" y="7914"/>
                    <a:pt x="1424" y="8203"/>
                    <a:pt x="1564" y="8479"/>
                  </a:cubicBezTo>
                  <a:lnTo>
                    <a:pt x="926" y="9186"/>
                  </a:lnTo>
                  <a:cubicBezTo>
                    <a:pt x="830" y="9282"/>
                    <a:pt x="830" y="9448"/>
                    <a:pt x="926" y="9544"/>
                  </a:cubicBezTo>
                  <a:lnTo>
                    <a:pt x="2656" y="11260"/>
                  </a:lnTo>
                  <a:cubicBezTo>
                    <a:pt x="2706" y="11317"/>
                    <a:pt x="2770" y="11344"/>
                    <a:pt x="2837" y="11344"/>
                  </a:cubicBezTo>
                  <a:cubicBezTo>
                    <a:pt x="2899" y="11344"/>
                    <a:pt x="2963" y="11320"/>
                    <a:pt x="3018" y="11274"/>
                  </a:cubicBezTo>
                  <a:lnTo>
                    <a:pt x="3708" y="10636"/>
                  </a:lnTo>
                  <a:cubicBezTo>
                    <a:pt x="3997" y="10776"/>
                    <a:pt x="4289" y="10902"/>
                    <a:pt x="4578" y="10998"/>
                  </a:cubicBezTo>
                  <a:lnTo>
                    <a:pt x="4621" y="11938"/>
                  </a:lnTo>
                  <a:cubicBezTo>
                    <a:pt x="4621" y="12077"/>
                    <a:pt x="4744" y="12187"/>
                    <a:pt x="4883" y="12187"/>
                  </a:cubicBezTo>
                  <a:lnTo>
                    <a:pt x="7317" y="12187"/>
                  </a:lnTo>
                  <a:cubicBezTo>
                    <a:pt x="7456" y="12187"/>
                    <a:pt x="7566" y="12077"/>
                    <a:pt x="7582" y="11938"/>
                  </a:cubicBezTo>
                  <a:lnTo>
                    <a:pt x="7622" y="10998"/>
                  </a:lnTo>
                  <a:cubicBezTo>
                    <a:pt x="7914" y="10902"/>
                    <a:pt x="8203" y="10776"/>
                    <a:pt x="8478" y="10636"/>
                  </a:cubicBezTo>
                  <a:lnTo>
                    <a:pt x="9186" y="11274"/>
                  </a:lnTo>
                  <a:cubicBezTo>
                    <a:pt x="9232" y="11320"/>
                    <a:pt x="9295" y="11344"/>
                    <a:pt x="9358" y="11344"/>
                  </a:cubicBezTo>
                  <a:cubicBezTo>
                    <a:pt x="9426" y="11344"/>
                    <a:pt x="9494" y="11317"/>
                    <a:pt x="9544" y="11260"/>
                  </a:cubicBezTo>
                  <a:lnTo>
                    <a:pt x="11260" y="9544"/>
                  </a:lnTo>
                  <a:cubicBezTo>
                    <a:pt x="11370" y="9448"/>
                    <a:pt x="11370" y="9282"/>
                    <a:pt x="11274" y="9186"/>
                  </a:cubicBezTo>
                  <a:lnTo>
                    <a:pt x="10636" y="8479"/>
                  </a:lnTo>
                  <a:cubicBezTo>
                    <a:pt x="10776" y="8203"/>
                    <a:pt x="10902" y="7914"/>
                    <a:pt x="10998" y="7622"/>
                  </a:cubicBezTo>
                  <a:lnTo>
                    <a:pt x="11937" y="7582"/>
                  </a:lnTo>
                  <a:cubicBezTo>
                    <a:pt x="12077" y="7566"/>
                    <a:pt x="12186" y="7456"/>
                    <a:pt x="12186" y="7317"/>
                  </a:cubicBezTo>
                  <a:lnTo>
                    <a:pt x="12186" y="6102"/>
                  </a:lnTo>
                  <a:cubicBezTo>
                    <a:pt x="12186" y="5949"/>
                    <a:pt x="12077" y="5839"/>
                    <a:pt x="11924" y="5839"/>
                  </a:cubicBezTo>
                  <a:lnTo>
                    <a:pt x="8744" y="5839"/>
                  </a:lnTo>
                  <a:cubicBezTo>
                    <a:pt x="8605" y="5839"/>
                    <a:pt x="8478" y="5949"/>
                    <a:pt x="8478" y="6102"/>
                  </a:cubicBezTo>
                  <a:cubicBezTo>
                    <a:pt x="8424" y="7679"/>
                    <a:pt x="7262" y="8467"/>
                    <a:pt x="6100" y="8467"/>
                  </a:cubicBezTo>
                  <a:cubicBezTo>
                    <a:pt x="4938" y="8467"/>
                    <a:pt x="3776" y="7679"/>
                    <a:pt x="3721" y="6102"/>
                  </a:cubicBezTo>
                  <a:cubicBezTo>
                    <a:pt x="3721" y="4787"/>
                    <a:pt x="4787" y="3722"/>
                    <a:pt x="6102" y="3722"/>
                  </a:cubicBezTo>
                  <a:cubicBezTo>
                    <a:pt x="6238" y="3722"/>
                    <a:pt x="6364" y="3599"/>
                    <a:pt x="6364" y="3459"/>
                  </a:cubicBezTo>
                  <a:lnTo>
                    <a:pt x="6364" y="279"/>
                  </a:lnTo>
                  <a:cubicBezTo>
                    <a:pt x="6364" y="126"/>
                    <a:pt x="6238" y="0"/>
                    <a:pt x="6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78;p71">
              <a:extLst>
                <a:ext uri="{FF2B5EF4-FFF2-40B4-BE49-F238E27FC236}">
                  <a16:creationId xmlns:a16="http://schemas.microsoft.com/office/drawing/2014/main" id="{8E2E052E-D5AE-454F-9C73-933ACA05EF35}"/>
                </a:ext>
              </a:extLst>
            </p:cNvPr>
            <p:cNvSpPr/>
            <p:nvPr/>
          </p:nvSpPr>
          <p:spPr>
            <a:xfrm>
              <a:off x="7212600" y="2118450"/>
              <a:ext cx="159100" cy="158700"/>
            </a:xfrm>
            <a:custGeom>
              <a:avLst/>
              <a:gdLst/>
              <a:ahLst/>
              <a:cxnLst/>
              <a:rect l="l" t="t" r="r" b="b"/>
              <a:pathLst>
                <a:path w="6364" h="6348" extrusionOk="0">
                  <a:moveTo>
                    <a:pt x="541" y="538"/>
                  </a:moveTo>
                  <a:cubicBezTo>
                    <a:pt x="3389" y="665"/>
                    <a:pt x="5687" y="2975"/>
                    <a:pt x="5823" y="5823"/>
                  </a:cubicBezTo>
                  <a:lnTo>
                    <a:pt x="541" y="5823"/>
                  </a:lnTo>
                  <a:lnTo>
                    <a:pt x="541" y="538"/>
                  </a:lnTo>
                  <a:close/>
                  <a:moveTo>
                    <a:pt x="262" y="1"/>
                  </a:moveTo>
                  <a:cubicBezTo>
                    <a:pt x="126" y="1"/>
                    <a:pt x="0" y="110"/>
                    <a:pt x="0" y="263"/>
                  </a:cubicBezTo>
                  <a:lnTo>
                    <a:pt x="0" y="6085"/>
                  </a:lnTo>
                  <a:cubicBezTo>
                    <a:pt x="0" y="6238"/>
                    <a:pt x="126" y="6348"/>
                    <a:pt x="262" y="6348"/>
                  </a:cubicBezTo>
                  <a:lnTo>
                    <a:pt x="6101" y="6348"/>
                  </a:lnTo>
                  <a:cubicBezTo>
                    <a:pt x="6238" y="6348"/>
                    <a:pt x="6364" y="6238"/>
                    <a:pt x="6364" y="6085"/>
                  </a:cubicBezTo>
                  <a:cubicBezTo>
                    <a:pt x="6364" y="4469"/>
                    <a:pt x="5726" y="2932"/>
                    <a:pt x="4578" y="1783"/>
                  </a:cubicBezTo>
                  <a:cubicBezTo>
                    <a:pt x="3429" y="635"/>
                    <a:pt x="1896"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79;p71">
              <a:extLst>
                <a:ext uri="{FF2B5EF4-FFF2-40B4-BE49-F238E27FC236}">
                  <a16:creationId xmlns:a16="http://schemas.microsoft.com/office/drawing/2014/main" id="{D3974A67-9DB3-4CA9-9CF3-BAFA92417A7F}"/>
                </a:ext>
              </a:extLst>
            </p:cNvPr>
            <p:cNvSpPr/>
            <p:nvPr/>
          </p:nvSpPr>
          <p:spPr>
            <a:xfrm>
              <a:off x="7255825" y="2166350"/>
              <a:ext cx="40850" cy="79525"/>
            </a:xfrm>
            <a:custGeom>
              <a:avLst/>
              <a:gdLst/>
              <a:ahLst/>
              <a:cxnLst/>
              <a:rect l="l" t="t" r="r" b="b"/>
              <a:pathLst>
                <a:path w="1634" h="3181" extrusionOk="0">
                  <a:moveTo>
                    <a:pt x="788" y="0"/>
                  </a:moveTo>
                  <a:cubicBezTo>
                    <a:pt x="659" y="0"/>
                    <a:pt x="532" y="90"/>
                    <a:pt x="525" y="269"/>
                  </a:cubicBezTo>
                  <a:lnTo>
                    <a:pt x="525" y="422"/>
                  </a:lnTo>
                  <a:cubicBezTo>
                    <a:pt x="180" y="588"/>
                    <a:pt x="1" y="1029"/>
                    <a:pt x="153" y="1374"/>
                  </a:cubicBezTo>
                  <a:cubicBezTo>
                    <a:pt x="289" y="1693"/>
                    <a:pt x="525" y="1776"/>
                    <a:pt x="817" y="1889"/>
                  </a:cubicBezTo>
                  <a:cubicBezTo>
                    <a:pt x="927" y="1929"/>
                    <a:pt x="983" y="2068"/>
                    <a:pt x="940" y="2164"/>
                  </a:cubicBezTo>
                  <a:cubicBezTo>
                    <a:pt x="909" y="2249"/>
                    <a:pt x="819" y="2302"/>
                    <a:pt x="730" y="2302"/>
                  </a:cubicBezTo>
                  <a:cubicBezTo>
                    <a:pt x="703" y="2302"/>
                    <a:pt x="676" y="2297"/>
                    <a:pt x="651" y="2287"/>
                  </a:cubicBezTo>
                  <a:lnTo>
                    <a:pt x="525" y="2234"/>
                  </a:lnTo>
                  <a:cubicBezTo>
                    <a:pt x="492" y="2221"/>
                    <a:pt x="459" y="2214"/>
                    <a:pt x="426" y="2214"/>
                  </a:cubicBezTo>
                  <a:cubicBezTo>
                    <a:pt x="321" y="2214"/>
                    <a:pt x="223" y="2277"/>
                    <a:pt x="180" y="2370"/>
                  </a:cubicBezTo>
                  <a:cubicBezTo>
                    <a:pt x="123" y="2510"/>
                    <a:pt x="193" y="2662"/>
                    <a:pt x="319" y="2719"/>
                  </a:cubicBezTo>
                  <a:cubicBezTo>
                    <a:pt x="372" y="2745"/>
                    <a:pt x="472" y="2785"/>
                    <a:pt x="525" y="2802"/>
                  </a:cubicBezTo>
                  <a:lnTo>
                    <a:pt x="525" y="2911"/>
                  </a:lnTo>
                  <a:cubicBezTo>
                    <a:pt x="532" y="3091"/>
                    <a:pt x="659" y="3180"/>
                    <a:pt x="788" y="3180"/>
                  </a:cubicBezTo>
                  <a:cubicBezTo>
                    <a:pt x="916" y="3180"/>
                    <a:pt x="1045" y="3091"/>
                    <a:pt x="1053" y="2911"/>
                  </a:cubicBezTo>
                  <a:lnTo>
                    <a:pt x="1053" y="2759"/>
                  </a:lnTo>
                  <a:cubicBezTo>
                    <a:pt x="1634" y="2496"/>
                    <a:pt x="1617" y="1640"/>
                    <a:pt x="1023" y="1404"/>
                  </a:cubicBezTo>
                  <a:lnTo>
                    <a:pt x="761" y="1291"/>
                  </a:lnTo>
                  <a:cubicBezTo>
                    <a:pt x="528" y="1194"/>
                    <a:pt x="633" y="877"/>
                    <a:pt x="843" y="877"/>
                  </a:cubicBezTo>
                  <a:cubicBezTo>
                    <a:pt x="869" y="877"/>
                    <a:pt x="897" y="882"/>
                    <a:pt x="927" y="893"/>
                  </a:cubicBezTo>
                  <a:lnTo>
                    <a:pt x="1053" y="946"/>
                  </a:lnTo>
                  <a:cubicBezTo>
                    <a:pt x="1088" y="961"/>
                    <a:pt x="1125" y="968"/>
                    <a:pt x="1160" y="968"/>
                  </a:cubicBezTo>
                  <a:cubicBezTo>
                    <a:pt x="1262" y="968"/>
                    <a:pt x="1356" y="911"/>
                    <a:pt x="1398" y="810"/>
                  </a:cubicBezTo>
                  <a:cubicBezTo>
                    <a:pt x="1468" y="671"/>
                    <a:pt x="1398" y="518"/>
                    <a:pt x="1259" y="461"/>
                  </a:cubicBezTo>
                  <a:cubicBezTo>
                    <a:pt x="1202" y="435"/>
                    <a:pt x="1106" y="395"/>
                    <a:pt x="1053" y="378"/>
                  </a:cubicBezTo>
                  <a:lnTo>
                    <a:pt x="1053" y="269"/>
                  </a:lnTo>
                  <a:cubicBezTo>
                    <a:pt x="1045" y="90"/>
                    <a:pt x="916"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11E2260-2CB3-47B3-8774-9FF80A346285}"/>
              </a:ext>
            </a:extLst>
          </p:cNvPr>
          <p:cNvSpPr>
            <a:spLocks noGrp="1"/>
          </p:cNvSpPr>
          <p:nvPr>
            <p:ph type="title"/>
          </p:nvPr>
        </p:nvSpPr>
        <p:spPr/>
        <p:txBody>
          <a:bodyPr/>
          <a:lstStyle/>
          <a:p>
            <a:r>
              <a:rPr lang="fr-CH"/>
              <a:t>Cahier des charges – Cas d’utilisation</a:t>
            </a:r>
          </a:p>
        </p:txBody>
      </p:sp>
      <p:pic>
        <p:nvPicPr>
          <p:cNvPr id="10" name="Image 9">
            <a:extLst>
              <a:ext uri="{FF2B5EF4-FFF2-40B4-BE49-F238E27FC236}">
                <a16:creationId xmlns:a16="http://schemas.microsoft.com/office/drawing/2014/main" id="{D8AB0477-DD35-411C-B323-E6D97FD2521D}"/>
              </a:ext>
            </a:extLst>
          </p:cNvPr>
          <p:cNvPicPr>
            <a:picLocks noChangeAspect="1"/>
          </p:cNvPicPr>
          <p:nvPr/>
        </p:nvPicPr>
        <p:blipFill>
          <a:blip r:embed="rId3"/>
          <a:stretch>
            <a:fillRect/>
          </a:stretch>
        </p:blipFill>
        <p:spPr>
          <a:xfrm>
            <a:off x="2125557" y="1149980"/>
            <a:ext cx="4892885" cy="35484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441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2454A4-11B9-88A9-EF04-A28BA63210C8}"/>
              </a:ext>
            </a:extLst>
          </p:cNvPr>
          <p:cNvSpPr>
            <a:spLocks noGrp="1"/>
          </p:cNvSpPr>
          <p:nvPr>
            <p:ph type="title"/>
          </p:nvPr>
        </p:nvSpPr>
        <p:spPr/>
        <p:txBody>
          <a:bodyPr/>
          <a:lstStyle/>
          <a:p>
            <a:r>
              <a:rPr lang="fr-FR" dirty="0"/>
              <a:t>Modèle Conceptuel de Données </a:t>
            </a:r>
          </a:p>
        </p:txBody>
      </p:sp>
      <p:pic>
        <p:nvPicPr>
          <p:cNvPr id="3" name="Image 2" descr="Une image contenant texte, capture d’écran, affichage, nombre&#10;&#10;Description générée automatiquement">
            <a:extLst>
              <a:ext uri="{FF2B5EF4-FFF2-40B4-BE49-F238E27FC236}">
                <a16:creationId xmlns:a16="http://schemas.microsoft.com/office/drawing/2014/main" id="{5EC2ACEE-78F5-D355-ACD4-FE57775DF685}"/>
              </a:ext>
            </a:extLst>
          </p:cNvPr>
          <p:cNvPicPr>
            <a:picLocks noChangeAspect="1"/>
          </p:cNvPicPr>
          <p:nvPr/>
        </p:nvPicPr>
        <p:blipFill>
          <a:blip r:embed="rId2"/>
          <a:stretch>
            <a:fillRect/>
          </a:stretch>
        </p:blipFill>
        <p:spPr>
          <a:xfrm>
            <a:off x="2127184" y="1111446"/>
            <a:ext cx="4701941" cy="3732166"/>
          </a:xfrm>
          <a:prstGeom prst="rect">
            <a:avLst/>
          </a:prstGeom>
        </p:spPr>
      </p:pic>
    </p:spTree>
    <p:extLst>
      <p:ext uri="{BB962C8B-B14F-4D97-AF65-F5344CB8AC3E}">
        <p14:creationId xmlns:p14="http://schemas.microsoft.com/office/powerpoint/2010/main" val="2566767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Cahier des charges - Interface</a:t>
            </a:r>
            <a:endParaRPr/>
          </a:p>
        </p:txBody>
      </p:sp>
      <p:pic>
        <p:nvPicPr>
          <p:cNvPr id="7" name="Image 6">
            <a:extLst>
              <a:ext uri="{FF2B5EF4-FFF2-40B4-BE49-F238E27FC236}">
                <a16:creationId xmlns:a16="http://schemas.microsoft.com/office/drawing/2014/main" id="{1316A02A-AB8F-4F35-B63C-8EB1DBEB0977}"/>
              </a:ext>
            </a:extLst>
          </p:cNvPr>
          <p:cNvPicPr>
            <a:picLocks noChangeAspect="1"/>
          </p:cNvPicPr>
          <p:nvPr/>
        </p:nvPicPr>
        <p:blipFill>
          <a:blip r:embed="rId3"/>
          <a:stretch>
            <a:fillRect/>
          </a:stretch>
        </p:blipFill>
        <p:spPr>
          <a:xfrm>
            <a:off x="1455798" y="1126431"/>
            <a:ext cx="6232403" cy="299934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4D3BE93985424A96A21A35ADA35310" ma:contentTypeVersion="10" ma:contentTypeDescription="Crée un document." ma:contentTypeScope="" ma:versionID="887a6ef731f38f1c1554393cc23c9329">
  <xsd:schema xmlns:xsd="http://www.w3.org/2001/XMLSchema" xmlns:xs="http://www.w3.org/2001/XMLSchema" xmlns:p="http://schemas.microsoft.com/office/2006/metadata/properties" xmlns:ns2="d6950300-1d81-41f3-b277-5a72631d1ceb" targetNamespace="http://schemas.microsoft.com/office/2006/metadata/properties" ma:root="true" ma:fieldsID="d7f9013c14408a15e11c3ace795735a7" ns2:_="">
    <xsd:import namespace="d6950300-1d81-41f3-b277-5a72631d1ce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950300-1d81-41f3-b277-5a72631d1c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163A5D-A917-41F4-9597-4F952682BBDE}"/>
</file>

<file path=customXml/itemProps2.xml><?xml version="1.0" encoding="utf-8"?>
<ds:datastoreItem xmlns:ds="http://schemas.openxmlformats.org/officeDocument/2006/customXml" ds:itemID="{BD70E8EB-BEE5-4A11-88EE-C6991F4C3D00}">
  <ds:schemaRefs>
    <ds:schemaRef ds:uri="http://schemas.microsoft.com/sharepoint/v3/contenttype/forms"/>
  </ds:schemaRefs>
</ds:datastoreItem>
</file>

<file path=customXml/itemProps3.xml><?xml version="1.0" encoding="utf-8"?>
<ds:datastoreItem xmlns:ds="http://schemas.openxmlformats.org/officeDocument/2006/customXml" ds:itemID="{94933DF1-BA5A-4196-B42B-E6120633143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891376a-a62f-4134-8c4d-e7929946acc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TotalTime>
  <Words>750</Words>
  <Application>Microsoft Office PowerPoint</Application>
  <PresentationFormat>Affichage à l'écran (16:9)</PresentationFormat>
  <Paragraphs>108</Paragraphs>
  <Slides>19</Slides>
  <Notes>9</Notes>
  <HiddenSlides>0</HiddenSlides>
  <MMClips>1</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19</vt:i4>
      </vt:variant>
    </vt:vector>
  </HeadingPairs>
  <TitlesOfParts>
    <vt:vector size="31" baseType="lpstr">
      <vt:lpstr>Barlow</vt:lpstr>
      <vt:lpstr>Anaheim</vt:lpstr>
      <vt:lpstr>Proxima Nova</vt:lpstr>
      <vt:lpstr>Arial</vt:lpstr>
      <vt:lpstr>Raleway</vt:lpstr>
      <vt:lpstr>Calibri</vt:lpstr>
      <vt:lpstr>Nunito Light</vt:lpstr>
      <vt:lpstr>Poppins Black</vt:lpstr>
      <vt:lpstr>Poppins ExtraBold</vt:lpstr>
      <vt:lpstr>Poppins</vt:lpstr>
      <vt:lpstr>Data Analytics Strategy Toolkit by Slidesgo</vt:lpstr>
      <vt:lpstr>Slidesgo Final Pages</vt:lpstr>
      <vt:lpstr>NightBuddy</vt:lpstr>
      <vt:lpstr>Bonjour, Bienvenue!</vt:lpstr>
      <vt:lpstr>SOMMAIRE</vt:lpstr>
      <vt:lpstr>Introduction!</vt:lpstr>
      <vt:lpstr>Méthode utilisé</vt:lpstr>
      <vt:lpstr>Cahier des charges - Besoin</vt:lpstr>
      <vt:lpstr>Cahier des charges – Cas d’utilisation</vt:lpstr>
      <vt:lpstr>Modèle Conceptuel de Données </vt:lpstr>
      <vt:lpstr>Cahier des charges - Interface</vt:lpstr>
      <vt:lpstr>Fonctionalités</vt:lpstr>
      <vt:lpstr>Comparaison avec existant </vt:lpstr>
      <vt:lpstr>Projet – Application </vt:lpstr>
      <vt:lpstr>Responsive ?</vt:lpstr>
      <vt:lpstr>Démo</vt:lpstr>
      <vt:lpstr>Problème rencontrée</vt:lpstr>
      <vt:lpstr>Conclusion - Avis</vt:lpstr>
      <vt:lpstr>Présentation PowerPoint</vt:lpstr>
      <vt:lpstr>Présentation PowerPoint</vt:lpstr>
      <vt:lpstr>Question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NightBuddy</dc:title>
  <cp:lastModifiedBy>Alexandre Pitarch</cp:lastModifiedBy>
  <cp:revision>41</cp:revision>
  <dcterms:modified xsi:type="dcterms:W3CDTF">2024-12-19T12:01:19Z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0x010100614D3BE93985424A96A21A35ADA35310</vt:lpwstr>
  </property>
</Properties>
</file>